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4"/>
  </p:sldMasterIdLst>
  <p:notesMasterIdLst>
    <p:notesMasterId r:id="rId51"/>
  </p:notesMasterIdLst>
  <p:sldIdLst>
    <p:sldId id="256" r:id="rId5"/>
    <p:sldId id="2494" r:id="rId6"/>
    <p:sldId id="2509" r:id="rId7"/>
    <p:sldId id="2457" r:id="rId8"/>
    <p:sldId id="263" r:id="rId9"/>
    <p:sldId id="260" r:id="rId10"/>
    <p:sldId id="264" r:id="rId11"/>
    <p:sldId id="2473" r:id="rId12"/>
    <p:sldId id="2455" r:id="rId13"/>
    <p:sldId id="265" r:id="rId14"/>
    <p:sldId id="266" r:id="rId15"/>
    <p:sldId id="2467" r:id="rId16"/>
    <p:sldId id="2517" r:id="rId17"/>
    <p:sldId id="268" r:id="rId18"/>
    <p:sldId id="2466" r:id="rId19"/>
    <p:sldId id="2463" r:id="rId20"/>
    <p:sldId id="2516" r:id="rId21"/>
    <p:sldId id="2468" r:id="rId22"/>
    <p:sldId id="2477" r:id="rId23"/>
    <p:sldId id="2478" r:id="rId24"/>
    <p:sldId id="2505" r:id="rId25"/>
    <p:sldId id="2506" r:id="rId26"/>
    <p:sldId id="2507" r:id="rId27"/>
    <p:sldId id="2481" r:id="rId28"/>
    <p:sldId id="2512" r:id="rId29"/>
    <p:sldId id="2489" r:id="rId30"/>
    <p:sldId id="2511" r:id="rId31"/>
    <p:sldId id="2514" r:id="rId32"/>
    <p:sldId id="2515" r:id="rId33"/>
    <p:sldId id="2459" r:id="rId34"/>
    <p:sldId id="2460" r:id="rId35"/>
    <p:sldId id="2480" r:id="rId36"/>
    <p:sldId id="2479" r:id="rId37"/>
    <p:sldId id="2482" r:id="rId38"/>
    <p:sldId id="2486" r:id="rId39"/>
    <p:sldId id="2497" r:id="rId40"/>
    <p:sldId id="2483" r:id="rId41"/>
    <p:sldId id="2510" r:id="rId42"/>
    <p:sldId id="2499" r:id="rId43"/>
    <p:sldId id="2500" r:id="rId44"/>
    <p:sldId id="2488" r:id="rId45"/>
    <p:sldId id="2487" r:id="rId46"/>
    <p:sldId id="948" r:id="rId47"/>
    <p:sldId id="2493" r:id="rId48"/>
    <p:sldId id="2451" r:id="rId49"/>
    <p:sldId id="2464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23F7AF-C4E9-7943-104D-FD57B8150B89}" name="Fredrik Gustav Lorentzen" initials="FGL" userId="S::fredrik.gustav.lorentzen@spesialisthelsetjenesten.no::0ab11c4d-4cec-40a3-9cd6-67d0c9f6f94a" providerId="AD"/>
  <p188:author id="{F60C03B0-B1EC-8FDD-2AD0-B8336DE18187}" name="Torstein Andreas Norendal (Innleid)" initials="T(" userId="S::torstein.norendal@nhn.no::e353f980-eeb2-4676-96a0-10b6146f67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09C"/>
    <a:srgbClr val="FF3300"/>
    <a:srgbClr val="EE7203"/>
    <a:srgbClr val="253776"/>
    <a:srgbClr val="74A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7" autoAdjust="0"/>
    <p:restoredTop sz="85897" autoAdjust="0"/>
  </p:normalViewPr>
  <p:slideViewPr>
    <p:cSldViewPr snapToGrid="0">
      <p:cViewPr varScale="1">
        <p:scale>
          <a:sx n="123" d="100"/>
          <a:sy n="123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9557D-12E0-4F57-A816-E77D635379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F4BDA7D-E948-4F0A-8C10-50A4E8DE3196}">
      <dgm:prSet phldrT="[Tekst]"/>
      <dgm:spPr/>
      <dgm:t>
        <a:bodyPr/>
        <a:lstStyle/>
        <a:p>
          <a:r>
            <a:rPr lang="nb-NO"/>
            <a:t>Nettsted</a:t>
          </a:r>
        </a:p>
      </dgm:t>
    </dgm:pt>
    <dgm:pt modelId="{E56F3134-A668-43B5-BE36-8646A6B8D42F}" type="parTrans" cxnId="{651D2505-6D19-446A-A9F0-FF5D2E7E63AF}">
      <dgm:prSet/>
      <dgm:spPr/>
      <dgm:t>
        <a:bodyPr/>
        <a:lstStyle/>
        <a:p>
          <a:endParaRPr lang="nb-NO"/>
        </a:p>
      </dgm:t>
    </dgm:pt>
    <dgm:pt modelId="{41A7A623-1D5E-41EC-A0D0-FDD3E5312AE5}" type="sibTrans" cxnId="{651D2505-6D19-446A-A9F0-FF5D2E7E63AF}">
      <dgm:prSet/>
      <dgm:spPr/>
      <dgm:t>
        <a:bodyPr/>
        <a:lstStyle/>
        <a:p>
          <a:endParaRPr lang="nb-NO"/>
        </a:p>
      </dgm:t>
    </dgm:pt>
    <dgm:pt modelId="{40F84185-A71A-4C69-9817-E6B1A4A51E5B}">
      <dgm:prSet phldrT="[Tekst]"/>
      <dgm:spPr/>
      <dgm:t>
        <a:bodyPr/>
        <a:lstStyle/>
        <a:p>
          <a:r>
            <a:rPr lang="nb-NO"/>
            <a:t>Avdelinger</a:t>
          </a:r>
        </a:p>
      </dgm:t>
    </dgm:pt>
    <dgm:pt modelId="{095E88D1-E4AF-4FBC-B177-E8A957D65B0D}" type="parTrans" cxnId="{05A13E02-7589-413D-9342-BE203586A1A2}">
      <dgm:prSet/>
      <dgm:spPr/>
      <dgm:t>
        <a:bodyPr/>
        <a:lstStyle/>
        <a:p>
          <a:endParaRPr lang="nb-NO"/>
        </a:p>
      </dgm:t>
    </dgm:pt>
    <dgm:pt modelId="{EB2B2661-AF4F-418E-AA98-25DED1BC62E9}" type="sibTrans" cxnId="{05A13E02-7589-413D-9342-BE203586A1A2}">
      <dgm:prSet/>
      <dgm:spPr/>
      <dgm:t>
        <a:bodyPr/>
        <a:lstStyle/>
        <a:p>
          <a:endParaRPr lang="nb-NO"/>
        </a:p>
      </dgm:t>
    </dgm:pt>
    <dgm:pt modelId="{300A27EB-013D-4341-BEBA-48B0F2E185DF}">
      <dgm:prSet phldrT="[Tekst]"/>
      <dgm:spPr/>
      <dgm:t>
        <a:bodyPr/>
        <a:lstStyle/>
        <a:p>
          <a:r>
            <a:rPr lang="nb-NO"/>
            <a:t>Nyheter</a:t>
          </a:r>
        </a:p>
      </dgm:t>
    </dgm:pt>
    <dgm:pt modelId="{02885061-43B6-44EF-90A3-9C7F9A201640}" type="parTrans" cxnId="{9A493B1E-B54B-4F7D-BA24-2FC99FA908A5}">
      <dgm:prSet/>
      <dgm:spPr/>
      <dgm:t>
        <a:bodyPr/>
        <a:lstStyle/>
        <a:p>
          <a:endParaRPr lang="nb-NO"/>
        </a:p>
      </dgm:t>
    </dgm:pt>
    <dgm:pt modelId="{190A4222-FE6D-43B1-8FE9-162F3B0A0233}" type="sibTrans" cxnId="{9A493B1E-B54B-4F7D-BA24-2FC99FA908A5}">
      <dgm:prSet/>
      <dgm:spPr/>
      <dgm:t>
        <a:bodyPr/>
        <a:lstStyle/>
        <a:p>
          <a:endParaRPr lang="nb-NO"/>
        </a:p>
      </dgm:t>
    </dgm:pt>
    <dgm:pt modelId="{2E47E490-5A0B-4067-9A6D-88A127C7CD82}">
      <dgm:prSet phldrT="[Tekst]"/>
      <dgm:spPr/>
      <dgm:t>
        <a:bodyPr/>
        <a:lstStyle/>
        <a:p>
          <a:r>
            <a:rPr lang="nb-NO"/>
            <a:t>Om oss</a:t>
          </a:r>
        </a:p>
      </dgm:t>
    </dgm:pt>
    <dgm:pt modelId="{3155300A-AF08-4ED9-9496-EDF867C32ECC}" type="parTrans" cxnId="{588E78EB-635A-461D-AC70-4D9C50E7093E}">
      <dgm:prSet/>
      <dgm:spPr/>
      <dgm:t>
        <a:bodyPr/>
        <a:lstStyle/>
        <a:p>
          <a:endParaRPr lang="nb-NO"/>
        </a:p>
      </dgm:t>
    </dgm:pt>
    <dgm:pt modelId="{6F356FA7-53E0-43CD-802D-9DFCAE90F225}" type="sibTrans" cxnId="{588E78EB-635A-461D-AC70-4D9C50E7093E}">
      <dgm:prSet/>
      <dgm:spPr/>
      <dgm:t>
        <a:bodyPr/>
        <a:lstStyle/>
        <a:p>
          <a:endParaRPr lang="nb-NO"/>
        </a:p>
      </dgm:t>
    </dgm:pt>
    <dgm:pt modelId="{0B898782-0233-4763-A59A-6991F109093A}">
      <dgm:prSet phldrT="[Tekst]"/>
      <dgm:spPr/>
      <dgm:t>
        <a:bodyPr/>
        <a:lstStyle/>
        <a:p>
          <a:r>
            <a:rPr lang="nb-NO"/>
            <a:t>Avdeling A</a:t>
          </a:r>
        </a:p>
      </dgm:t>
    </dgm:pt>
    <dgm:pt modelId="{C57FDE0D-177B-479C-95B3-ACF8A6C7DF0A}" type="parTrans" cxnId="{D1D7536C-9ED6-44EC-AA07-2957F84650A7}">
      <dgm:prSet/>
      <dgm:spPr/>
      <dgm:t>
        <a:bodyPr/>
        <a:lstStyle/>
        <a:p>
          <a:endParaRPr lang="nb-NO"/>
        </a:p>
      </dgm:t>
    </dgm:pt>
    <dgm:pt modelId="{598CD01A-29BE-491D-BE66-CF0A52C724AC}" type="sibTrans" cxnId="{D1D7536C-9ED6-44EC-AA07-2957F84650A7}">
      <dgm:prSet/>
      <dgm:spPr/>
      <dgm:t>
        <a:bodyPr/>
        <a:lstStyle/>
        <a:p>
          <a:endParaRPr lang="nb-NO"/>
        </a:p>
      </dgm:t>
    </dgm:pt>
    <dgm:pt modelId="{1373192A-28A7-476B-B9E6-F0C636D24CA8}">
      <dgm:prSet phldrT="[Tekst]"/>
      <dgm:spPr/>
      <dgm:t>
        <a:bodyPr/>
        <a:lstStyle/>
        <a:p>
          <a:r>
            <a:rPr lang="nb-NO"/>
            <a:t>Underside 1</a:t>
          </a:r>
        </a:p>
      </dgm:t>
    </dgm:pt>
    <dgm:pt modelId="{D18164B4-B1C9-42A3-8358-C7B2B8DA74FF}" type="parTrans" cxnId="{E1B45D87-B069-4433-AD3F-DC09677D0FF7}">
      <dgm:prSet/>
      <dgm:spPr/>
      <dgm:t>
        <a:bodyPr/>
        <a:lstStyle/>
        <a:p>
          <a:endParaRPr lang="nb-NO"/>
        </a:p>
      </dgm:t>
    </dgm:pt>
    <dgm:pt modelId="{F2F09DF0-567E-451C-A8AF-D32194C44FD5}" type="sibTrans" cxnId="{E1B45D87-B069-4433-AD3F-DC09677D0FF7}">
      <dgm:prSet/>
      <dgm:spPr/>
      <dgm:t>
        <a:bodyPr/>
        <a:lstStyle/>
        <a:p>
          <a:endParaRPr lang="nb-NO"/>
        </a:p>
      </dgm:t>
    </dgm:pt>
    <dgm:pt modelId="{BAD71AA0-4E79-4DE6-8614-45BDC2E78F36}">
      <dgm:prSet phldrT="[Tekst]"/>
      <dgm:spPr/>
      <dgm:t>
        <a:bodyPr/>
        <a:lstStyle/>
        <a:p>
          <a:r>
            <a:rPr lang="nb-NO"/>
            <a:t>Underside 2</a:t>
          </a:r>
        </a:p>
      </dgm:t>
    </dgm:pt>
    <dgm:pt modelId="{6BBCC894-47C4-4FE2-B67D-579E93480B9B}" type="parTrans" cxnId="{4EC6E76F-CB4B-4912-9D6A-B4800745C56F}">
      <dgm:prSet/>
      <dgm:spPr/>
      <dgm:t>
        <a:bodyPr/>
        <a:lstStyle/>
        <a:p>
          <a:endParaRPr lang="nb-NO"/>
        </a:p>
      </dgm:t>
    </dgm:pt>
    <dgm:pt modelId="{EC1A85E5-A5E2-4D73-927C-DCAA5CCD676F}" type="sibTrans" cxnId="{4EC6E76F-CB4B-4912-9D6A-B4800745C56F}">
      <dgm:prSet/>
      <dgm:spPr/>
      <dgm:t>
        <a:bodyPr/>
        <a:lstStyle/>
        <a:p>
          <a:endParaRPr lang="nb-NO"/>
        </a:p>
      </dgm:t>
    </dgm:pt>
    <dgm:pt modelId="{8DA09CD1-66F3-44C4-A0F6-3FD2418C8DF2}">
      <dgm:prSet phldrT="[Tekst]"/>
      <dgm:spPr/>
      <dgm:t>
        <a:bodyPr/>
        <a:lstStyle/>
        <a:p>
          <a:r>
            <a:rPr lang="nb-NO"/>
            <a:t>Avdeling B</a:t>
          </a:r>
        </a:p>
      </dgm:t>
    </dgm:pt>
    <dgm:pt modelId="{184D61FC-F0FC-48A1-AFBF-D7E84097290A}" type="parTrans" cxnId="{154262E7-53C3-4E22-9CDA-EFF4AAB7C628}">
      <dgm:prSet/>
      <dgm:spPr/>
      <dgm:t>
        <a:bodyPr/>
        <a:lstStyle/>
        <a:p>
          <a:endParaRPr lang="nb-NO"/>
        </a:p>
      </dgm:t>
    </dgm:pt>
    <dgm:pt modelId="{6EDA8785-6293-4A38-85CD-DB872412ED6B}" type="sibTrans" cxnId="{154262E7-53C3-4E22-9CDA-EFF4AAB7C628}">
      <dgm:prSet/>
      <dgm:spPr/>
      <dgm:t>
        <a:bodyPr/>
        <a:lstStyle/>
        <a:p>
          <a:endParaRPr lang="nb-NO"/>
        </a:p>
      </dgm:t>
    </dgm:pt>
    <dgm:pt modelId="{A3BCE1E4-EE37-41AA-8EE3-272F8BF0EC8F}">
      <dgm:prSet phldrT="[Tekst]"/>
      <dgm:spPr/>
      <dgm:t>
        <a:bodyPr/>
        <a:lstStyle/>
        <a:p>
          <a:r>
            <a:rPr lang="nb-NO"/>
            <a:t>Underside 3</a:t>
          </a:r>
        </a:p>
      </dgm:t>
    </dgm:pt>
    <dgm:pt modelId="{FFCDA41F-0670-4379-AD45-0CB5EABACDCC}" type="parTrans" cxnId="{AF28A4FA-C661-4C4A-958B-7F9CAF05EA32}">
      <dgm:prSet/>
      <dgm:spPr/>
      <dgm:t>
        <a:bodyPr/>
        <a:lstStyle/>
        <a:p>
          <a:endParaRPr lang="nb-NO"/>
        </a:p>
      </dgm:t>
    </dgm:pt>
    <dgm:pt modelId="{C4EE33EA-5FBE-43AE-ABB2-4FF62292752E}" type="sibTrans" cxnId="{AF28A4FA-C661-4C4A-958B-7F9CAF05EA32}">
      <dgm:prSet/>
      <dgm:spPr/>
      <dgm:t>
        <a:bodyPr/>
        <a:lstStyle/>
        <a:p>
          <a:endParaRPr lang="nb-NO"/>
        </a:p>
      </dgm:t>
    </dgm:pt>
    <dgm:pt modelId="{E7B06959-C60D-43E7-BB3C-272F2725C39F}">
      <dgm:prSet phldrT="[Tekst]"/>
      <dgm:spPr/>
      <dgm:t>
        <a:bodyPr/>
        <a:lstStyle/>
        <a:p>
          <a:r>
            <a:rPr lang="nb-NO"/>
            <a:t>Om styret</a:t>
          </a:r>
        </a:p>
      </dgm:t>
    </dgm:pt>
    <dgm:pt modelId="{4BB97408-8626-4B9D-85C0-19F14EFCFF85}" type="parTrans" cxnId="{7819202D-7AFD-45AC-9874-E8091C025EF6}">
      <dgm:prSet/>
      <dgm:spPr/>
      <dgm:t>
        <a:bodyPr/>
        <a:lstStyle/>
        <a:p>
          <a:endParaRPr lang="nb-NO"/>
        </a:p>
      </dgm:t>
    </dgm:pt>
    <dgm:pt modelId="{D6818D60-47AA-44CC-920B-E68418401711}" type="sibTrans" cxnId="{7819202D-7AFD-45AC-9874-E8091C025EF6}">
      <dgm:prSet/>
      <dgm:spPr/>
      <dgm:t>
        <a:bodyPr/>
        <a:lstStyle/>
        <a:p>
          <a:endParaRPr lang="nb-NO"/>
        </a:p>
      </dgm:t>
    </dgm:pt>
    <dgm:pt modelId="{167E1527-5489-4D7B-A86D-373FDF3EEA5D}">
      <dgm:prSet phldrT="[Tekst]"/>
      <dgm:spPr/>
      <dgm:t>
        <a:bodyPr/>
        <a:lstStyle/>
        <a:p>
          <a:r>
            <a:rPr lang="nb-NO"/>
            <a:t>Offentlig postjournal</a:t>
          </a:r>
        </a:p>
      </dgm:t>
    </dgm:pt>
    <dgm:pt modelId="{4C046EF9-DE95-4FA7-99B6-CA60BA0718CB}" type="parTrans" cxnId="{2A900E0B-F523-4765-88C4-071EA6A2E498}">
      <dgm:prSet/>
      <dgm:spPr/>
      <dgm:t>
        <a:bodyPr/>
        <a:lstStyle/>
        <a:p>
          <a:endParaRPr lang="nb-NO"/>
        </a:p>
      </dgm:t>
    </dgm:pt>
    <dgm:pt modelId="{195381E8-ECE3-4904-BA89-3F4BA192DCAA}" type="sibTrans" cxnId="{2A900E0B-F523-4765-88C4-071EA6A2E498}">
      <dgm:prSet/>
      <dgm:spPr/>
      <dgm:t>
        <a:bodyPr/>
        <a:lstStyle/>
        <a:p>
          <a:endParaRPr lang="nb-NO"/>
        </a:p>
      </dgm:t>
    </dgm:pt>
    <dgm:pt modelId="{BEED482D-8E1F-41ED-81DC-E3615D53BAF9}">
      <dgm:prSet phldrT="[Tekst]"/>
      <dgm:spPr/>
      <dgm:t>
        <a:bodyPr/>
        <a:lstStyle/>
        <a:p>
          <a:r>
            <a:rPr lang="nb-NO"/>
            <a:t>Jobb hos oss</a:t>
          </a:r>
        </a:p>
      </dgm:t>
    </dgm:pt>
    <dgm:pt modelId="{FCFC29C8-2C70-4F67-99B7-A89BC86A7183}" type="parTrans" cxnId="{C862E2D1-5330-4F00-8111-0C8F5C078BCD}">
      <dgm:prSet/>
      <dgm:spPr/>
      <dgm:t>
        <a:bodyPr/>
        <a:lstStyle/>
        <a:p>
          <a:endParaRPr lang="nb-NO"/>
        </a:p>
      </dgm:t>
    </dgm:pt>
    <dgm:pt modelId="{910ABEFA-37EF-44F8-ADAA-A7A151FA2608}" type="sibTrans" cxnId="{C862E2D1-5330-4F00-8111-0C8F5C078BCD}">
      <dgm:prSet/>
      <dgm:spPr/>
      <dgm:t>
        <a:bodyPr/>
        <a:lstStyle/>
        <a:p>
          <a:endParaRPr lang="nb-NO"/>
        </a:p>
      </dgm:t>
    </dgm:pt>
    <dgm:pt modelId="{D012CF2E-8AD5-4BE8-AD75-EB5CE00366CE}">
      <dgm:prSet phldrT="[Tekst]"/>
      <dgm:spPr/>
      <dgm:t>
        <a:bodyPr/>
        <a:lstStyle/>
        <a:p>
          <a:r>
            <a:rPr lang="nb-NO"/>
            <a:t>Styresaker</a:t>
          </a:r>
        </a:p>
      </dgm:t>
    </dgm:pt>
    <dgm:pt modelId="{6152F56D-899B-440B-B9B7-6C95BED6B2D8}" type="parTrans" cxnId="{17F0119F-B053-4A53-8C65-A2A80CF03C3B}">
      <dgm:prSet/>
      <dgm:spPr/>
      <dgm:t>
        <a:bodyPr/>
        <a:lstStyle/>
        <a:p>
          <a:endParaRPr lang="nb-NO"/>
        </a:p>
      </dgm:t>
    </dgm:pt>
    <dgm:pt modelId="{C5C0A83A-EDE2-4A91-8305-F0220238FA0C}" type="sibTrans" cxnId="{17F0119F-B053-4A53-8C65-A2A80CF03C3B}">
      <dgm:prSet/>
      <dgm:spPr/>
      <dgm:t>
        <a:bodyPr/>
        <a:lstStyle/>
        <a:p>
          <a:endParaRPr lang="nb-NO"/>
        </a:p>
      </dgm:t>
    </dgm:pt>
    <dgm:pt modelId="{5175D953-29FF-436E-AA01-9B7CEABCCD4E}">
      <dgm:prSet phldrT="[Tekst]"/>
      <dgm:spPr/>
      <dgm:t>
        <a:bodyPr/>
        <a:lstStyle/>
        <a:p>
          <a:r>
            <a:rPr lang="nb-NO"/>
            <a:t>Fag og forskning</a:t>
          </a:r>
        </a:p>
      </dgm:t>
    </dgm:pt>
    <dgm:pt modelId="{B4B8771F-146C-47FA-88D3-F28F33C3DE21}" type="parTrans" cxnId="{BD929E5C-16A5-4A95-B2A6-AEF332063D1F}">
      <dgm:prSet/>
      <dgm:spPr/>
      <dgm:t>
        <a:bodyPr/>
        <a:lstStyle/>
        <a:p>
          <a:endParaRPr lang="nb-NO"/>
        </a:p>
      </dgm:t>
    </dgm:pt>
    <dgm:pt modelId="{3F30ED70-10AA-408A-ACB0-24E45DFD4B56}" type="sibTrans" cxnId="{BD929E5C-16A5-4A95-B2A6-AEF332063D1F}">
      <dgm:prSet/>
      <dgm:spPr/>
      <dgm:t>
        <a:bodyPr/>
        <a:lstStyle/>
        <a:p>
          <a:endParaRPr lang="nb-NO"/>
        </a:p>
      </dgm:t>
    </dgm:pt>
    <dgm:pt modelId="{D00D06F7-654A-4055-9936-5833D6B94DFC}">
      <dgm:prSet phldrT="[Tekst]"/>
      <dgm:spPr/>
      <dgm:t>
        <a:bodyPr/>
        <a:lstStyle/>
        <a:p>
          <a:r>
            <a:rPr lang="nb-NO"/>
            <a:t>Temaside 1</a:t>
          </a:r>
        </a:p>
      </dgm:t>
    </dgm:pt>
    <dgm:pt modelId="{48B9FD30-D4F9-40A0-82A7-16E2F46EE9D8}" type="parTrans" cxnId="{B38C4E0A-823A-4358-B7BA-00475D9E5A00}">
      <dgm:prSet/>
      <dgm:spPr/>
      <dgm:t>
        <a:bodyPr/>
        <a:lstStyle/>
        <a:p>
          <a:endParaRPr lang="nb-NO"/>
        </a:p>
      </dgm:t>
    </dgm:pt>
    <dgm:pt modelId="{7F6D00B8-AEC7-45D9-96A4-A3D07BAF3D99}" type="sibTrans" cxnId="{B38C4E0A-823A-4358-B7BA-00475D9E5A00}">
      <dgm:prSet/>
      <dgm:spPr/>
      <dgm:t>
        <a:bodyPr/>
        <a:lstStyle/>
        <a:p>
          <a:endParaRPr lang="nb-NO"/>
        </a:p>
      </dgm:t>
    </dgm:pt>
    <dgm:pt modelId="{7DF3BBA3-AC05-43D3-B47E-3AA8311B7DA8}">
      <dgm:prSet phldrT="[Tekst]"/>
      <dgm:spPr/>
      <dgm:t>
        <a:bodyPr/>
        <a:lstStyle/>
        <a:p>
          <a:r>
            <a:rPr lang="nb-NO"/>
            <a:t>Temaside 2</a:t>
          </a:r>
        </a:p>
      </dgm:t>
    </dgm:pt>
    <dgm:pt modelId="{5F1AEB7E-B6A5-45C6-9FF4-48194AD8F964}" type="parTrans" cxnId="{64EE3B50-3671-44F8-8341-AD34B8149A4B}">
      <dgm:prSet/>
      <dgm:spPr/>
      <dgm:t>
        <a:bodyPr/>
        <a:lstStyle/>
        <a:p>
          <a:endParaRPr lang="nb-NO"/>
        </a:p>
      </dgm:t>
    </dgm:pt>
    <dgm:pt modelId="{8A487A6F-85AC-4FBF-BB31-572727B3F424}" type="sibTrans" cxnId="{64EE3B50-3671-44F8-8341-AD34B8149A4B}">
      <dgm:prSet/>
      <dgm:spPr/>
      <dgm:t>
        <a:bodyPr/>
        <a:lstStyle/>
        <a:p>
          <a:endParaRPr lang="nb-NO"/>
        </a:p>
      </dgm:t>
    </dgm:pt>
    <dgm:pt modelId="{433CAE9B-CC96-473B-B71A-35D4B52D0C9B}" type="pres">
      <dgm:prSet presAssocID="{5459557D-12E0-4F57-A816-E77D635379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887E73-AA1F-4BFC-A193-161D4A2F5262}" type="pres">
      <dgm:prSet presAssocID="{6F4BDA7D-E948-4F0A-8C10-50A4E8DE3196}" presName="root1" presStyleCnt="0"/>
      <dgm:spPr/>
    </dgm:pt>
    <dgm:pt modelId="{4EFBA64D-98EF-4D89-AEBF-2E56634DFC4E}" type="pres">
      <dgm:prSet presAssocID="{6F4BDA7D-E948-4F0A-8C10-50A4E8DE3196}" presName="LevelOneTextNode" presStyleLbl="node0" presStyleIdx="0" presStyleCnt="1">
        <dgm:presLayoutVars>
          <dgm:chPref val="3"/>
        </dgm:presLayoutVars>
      </dgm:prSet>
      <dgm:spPr/>
    </dgm:pt>
    <dgm:pt modelId="{027338A6-E49E-4752-BF15-576CA1199B82}" type="pres">
      <dgm:prSet presAssocID="{6F4BDA7D-E948-4F0A-8C10-50A4E8DE3196}" presName="level2hierChild" presStyleCnt="0"/>
      <dgm:spPr/>
    </dgm:pt>
    <dgm:pt modelId="{DE1DBEC2-F907-43BD-BD2E-D2ECAAAE0D54}" type="pres">
      <dgm:prSet presAssocID="{095E88D1-E4AF-4FBC-B177-E8A957D65B0D}" presName="conn2-1" presStyleLbl="parChTrans1D2" presStyleIdx="0" presStyleCnt="4"/>
      <dgm:spPr/>
    </dgm:pt>
    <dgm:pt modelId="{C67D2F87-CBA3-487F-8333-1650C1793F19}" type="pres">
      <dgm:prSet presAssocID="{095E88D1-E4AF-4FBC-B177-E8A957D65B0D}" presName="connTx" presStyleLbl="parChTrans1D2" presStyleIdx="0" presStyleCnt="4"/>
      <dgm:spPr/>
    </dgm:pt>
    <dgm:pt modelId="{74D299E6-5E20-498E-A6F9-C46FFE5E0DCA}" type="pres">
      <dgm:prSet presAssocID="{40F84185-A71A-4C69-9817-E6B1A4A51E5B}" presName="root2" presStyleCnt="0"/>
      <dgm:spPr/>
    </dgm:pt>
    <dgm:pt modelId="{FE797665-15CD-43DC-9869-702AACF292AD}" type="pres">
      <dgm:prSet presAssocID="{40F84185-A71A-4C69-9817-E6B1A4A51E5B}" presName="LevelTwoTextNode" presStyleLbl="node2" presStyleIdx="0" presStyleCnt="4">
        <dgm:presLayoutVars>
          <dgm:chPref val="3"/>
        </dgm:presLayoutVars>
      </dgm:prSet>
      <dgm:spPr/>
    </dgm:pt>
    <dgm:pt modelId="{0BFDA336-FC57-4B31-BD3F-96CE163C7F86}" type="pres">
      <dgm:prSet presAssocID="{40F84185-A71A-4C69-9817-E6B1A4A51E5B}" presName="level3hierChild" presStyleCnt="0"/>
      <dgm:spPr/>
    </dgm:pt>
    <dgm:pt modelId="{A58D1632-8152-4388-B0F9-DEFBD68E5A06}" type="pres">
      <dgm:prSet presAssocID="{C57FDE0D-177B-479C-95B3-ACF8A6C7DF0A}" presName="conn2-1" presStyleLbl="parChTrans1D3" presStyleIdx="0" presStyleCnt="7"/>
      <dgm:spPr/>
    </dgm:pt>
    <dgm:pt modelId="{B9D61BF9-D966-46BE-8534-867072117E2F}" type="pres">
      <dgm:prSet presAssocID="{C57FDE0D-177B-479C-95B3-ACF8A6C7DF0A}" presName="connTx" presStyleLbl="parChTrans1D3" presStyleIdx="0" presStyleCnt="7"/>
      <dgm:spPr/>
    </dgm:pt>
    <dgm:pt modelId="{AE53DF2C-EF06-4FD7-8EFF-A32F74BD46AF}" type="pres">
      <dgm:prSet presAssocID="{0B898782-0233-4763-A59A-6991F109093A}" presName="root2" presStyleCnt="0"/>
      <dgm:spPr/>
    </dgm:pt>
    <dgm:pt modelId="{33B5CB7A-4105-4E3F-9532-F29D430F40CA}" type="pres">
      <dgm:prSet presAssocID="{0B898782-0233-4763-A59A-6991F109093A}" presName="LevelTwoTextNode" presStyleLbl="node3" presStyleIdx="0" presStyleCnt="7">
        <dgm:presLayoutVars>
          <dgm:chPref val="3"/>
        </dgm:presLayoutVars>
      </dgm:prSet>
      <dgm:spPr/>
    </dgm:pt>
    <dgm:pt modelId="{B76B9466-B83C-4C26-9DF3-4EA6C025688E}" type="pres">
      <dgm:prSet presAssocID="{0B898782-0233-4763-A59A-6991F109093A}" presName="level3hierChild" presStyleCnt="0"/>
      <dgm:spPr/>
    </dgm:pt>
    <dgm:pt modelId="{352C1171-5EDB-4AE6-B730-8CEAF5A96671}" type="pres">
      <dgm:prSet presAssocID="{D18164B4-B1C9-42A3-8358-C7B2B8DA74FF}" presName="conn2-1" presStyleLbl="parChTrans1D4" presStyleIdx="0" presStyleCnt="4"/>
      <dgm:spPr/>
    </dgm:pt>
    <dgm:pt modelId="{071C613E-662D-4BC6-8959-6E2E3DB17ED2}" type="pres">
      <dgm:prSet presAssocID="{D18164B4-B1C9-42A3-8358-C7B2B8DA74FF}" presName="connTx" presStyleLbl="parChTrans1D4" presStyleIdx="0" presStyleCnt="4"/>
      <dgm:spPr/>
    </dgm:pt>
    <dgm:pt modelId="{1BB89DEA-B887-4380-8BF1-8B13021DEBA0}" type="pres">
      <dgm:prSet presAssocID="{1373192A-28A7-476B-B9E6-F0C636D24CA8}" presName="root2" presStyleCnt="0"/>
      <dgm:spPr/>
    </dgm:pt>
    <dgm:pt modelId="{C21225FC-04FC-4CA1-BD53-352DEC20FEFC}" type="pres">
      <dgm:prSet presAssocID="{1373192A-28A7-476B-B9E6-F0C636D24CA8}" presName="LevelTwoTextNode" presStyleLbl="node4" presStyleIdx="0" presStyleCnt="4">
        <dgm:presLayoutVars>
          <dgm:chPref val="3"/>
        </dgm:presLayoutVars>
      </dgm:prSet>
      <dgm:spPr/>
    </dgm:pt>
    <dgm:pt modelId="{A5D255C6-A3BD-4E4A-86BA-7F8C960688B1}" type="pres">
      <dgm:prSet presAssocID="{1373192A-28A7-476B-B9E6-F0C636D24CA8}" presName="level3hierChild" presStyleCnt="0"/>
      <dgm:spPr/>
    </dgm:pt>
    <dgm:pt modelId="{48D69613-A9E1-4C16-93E3-548835396A7F}" type="pres">
      <dgm:prSet presAssocID="{6BBCC894-47C4-4FE2-B67D-579E93480B9B}" presName="conn2-1" presStyleLbl="parChTrans1D4" presStyleIdx="1" presStyleCnt="4"/>
      <dgm:spPr/>
    </dgm:pt>
    <dgm:pt modelId="{F24824BB-D48B-44EC-8E5D-694FF3D1DE38}" type="pres">
      <dgm:prSet presAssocID="{6BBCC894-47C4-4FE2-B67D-579E93480B9B}" presName="connTx" presStyleLbl="parChTrans1D4" presStyleIdx="1" presStyleCnt="4"/>
      <dgm:spPr/>
    </dgm:pt>
    <dgm:pt modelId="{53A14C9A-D150-48D4-8C34-DB2A5523AA63}" type="pres">
      <dgm:prSet presAssocID="{BAD71AA0-4E79-4DE6-8614-45BDC2E78F36}" presName="root2" presStyleCnt="0"/>
      <dgm:spPr/>
    </dgm:pt>
    <dgm:pt modelId="{F6F5B1E6-5FC8-4047-83B7-0F64D214537E}" type="pres">
      <dgm:prSet presAssocID="{BAD71AA0-4E79-4DE6-8614-45BDC2E78F36}" presName="LevelTwoTextNode" presStyleLbl="node4" presStyleIdx="1" presStyleCnt="4">
        <dgm:presLayoutVars>
          <dgm:chPref val="3"/>
        </dgm:presLayoutVars>
      </dgm:prSet>
      <dgm:spPr/>
    </dgm:pt>
    <dgm:pt modelId="{ED97B015-970D-4D64-89AC-71775554507D}" type="pres">
      <dgm:prSet presAssocID="{BAD71AA0-4E79-4DE6-8614-45BDC2E78F36}" presName="level3hierChild" presStyleCnt="0"/>
      <dgm:spPr/>
    </dgm:pt>
    <dgm:pt modelId="{0499EBF2-AB4A-4A21-A96F-D9D7D57EE5CC}" type="pres">
      <dgm:prSet presAssocID="{184D61FC-F0FC-48A1-AFBF-D7E84097290A}" presName="conn2-1" presStyleLbl="parChTrans1D3" presStyleIdx="1" presStyleCnt="7"/>
      <dgm:spPr/>
    </dgm:pt>
    <dgm:pt modelId="{8C588B49-7AD4-413C-A9F5-3B19ECCA7480}" type="pres">
      <dgm:prSet presAssocID="{184D61FC-F0FC-48A1-AFBF-D7E84097290A}" presName="connTx" presStyleLbl="parChTrans1D3" presStyleIdx="1" presStyleCnt="7"/>
      <dgm:spPr/>
    </dgm:pt>
    <dgm:pt modelId="{08BCF6A5-AE05-494A-A949-A11AA6D58195}" type="pres">
      <dgm:prSet presAssocID="{8DA09CD1-66F3-44C4-A0F6-3FD2418C8DF2}" presName="root2" presStyleCnt="0"/>
      <dgm:spPr/>
    </dgm:pt>
    <dgm:pt modelId="{EBD0BBB3-0B44-4DA2-877F-21BD73C356EC}" type="pres">
      <dgm:prSet presAssocID="{8DA09CD1-66F3-44C4-A0F6-3FD2418C8DF2}" presName="LevelTwoTextNode" presStyleLbl="node3" presStyleIdx="1" presStyleCnt="7">
        <dgm:presLayoutVars>
          <dgm:chPref val="3"/>
        </dgm:presLayoutVars>
      </dgm:prSet>
      <dgm:spPr/>
    </dgm:pt>
    <dgm:pt modelId="{3732FD27-4A7B-49F8-AA48-1C0007EFB040}" type="pres">
      <dgm:prSet presAssocID="{8DA09CD1-66F3-44C4-A0F6-3FD2418C8DF2}" presName="level3hierChild" presStyleCnt="0"/>
      <dgm:spPr/>
    </dgm:pt>
    <dgm:pt modelId="{17A0F2D4-CEEE-450D-B03A-E4F12FE77756}" type="pres">
      <dgm:prSet presAssocID="{FFCDA41F-0670-4379-AD45-0CB5EABACDCC}" presName="conn2-1" presStyleLbl="parChTrans1D4" presStyleIdx="2" presStyleCnt="4"/>
      <dgm:spPr/>
    </dgm:pt>
    <dgm:pt modelId="{AA74F446-1138-45C4-BADD-A9F52CA4FF71}" type="pres">
      <dgm:prSet presAssocID="{FFCDA41F-0670-4379-AD45-0CB5EABACDCC}" presName="connTx" presStyleLbl="parChTrans1D4" presStyleIdx="2" presStyleCnt="4"/>
      <dgm:spPr/>
    </dgm:pt>
    <dgm:pt modelId="{6B6A5B9E-FC28-4544-A549-21C5F44F8468}" type="pres">
      <dgm:prSet presAssocID="{A3BCE1E4-EE37-41AA-8EE3-272F8BF0EC8F}" presName="root2" presStyleCnt="0"/>
      <dgm:spPr/>
    </dgm:pt>
    <dgm:pt modelId="{4B3D7F6F-8BB4-4999-96A7-7DB2591E15F8}" type="pres">
      <dgm:prSet presAssocID="{A3BCE1E4-EE37-41AA-8EE3-272F8BF0EC8F}" presName="LevelTwoTextNode" presStyleLbl="node4" presStyleIdx="2" presStyleCnt="4">
        <dgm:presLayoutVars>
          <dgm:chPref val="3"/>
        </dgm:presLayoutVars>
      </dgm:prSet>
      <dgm:spPr/>
    </dgm:pt>
    <dgm:pt modelId="{3EE63E5F-56D7-474C-8473-1D7C10FED672}" type="pres">
      <dgm:prSet presAssocID="{A3BCE1E4-EE37-41AA-8EE3-272F8BF0EC8F}" presName="level3hierChild" presStyleCnt="0"/>
      <dgm:spPr/>
    </dgm:pt>
    <dgm:pt modelId="{7747ABF6-DDEE-48E1-82BE-2609BDF436F4}" type="pres">
      <dgm:prSet presAssocID="{02885061-43B6-44EF-90A3-9C7F9A201640}" presName="conn2-1" presStyleLbl="parChTrans1D2" presStyleIdx="1" presStyleCnt="4"/>
      <dgm:spPr/>
    </dgm:pt>
    <dgm:pt modelId="{1CB91051-7F61-4856-A938-C1EEB02E6FE7}" type="pres">
      <dgm:prSet presAssocID="{02885061-43B6-44EF-90A3-9C7F9A201640}" presName="connTx" presStyleLbl="parChTrans1D2" presStyleIdx="1" presStyleCnt="4"/>
      <dgm:spPr/>
    </dgm:pt>
    <dgm:pt modelId="{80F15618-C99D-4317-9F9D-F63E86820B21}" type="pres">
      <dgm:prSet presAssocID="{300A27EB-013D-4341-BEBA-48B0F2E185DF}" presName="root2" presStyleCnt="0"/>
      <dgm:spPr/>
    </dgm:pt>
    <dgm:pt modelId="{35B61C19-4D43-4B19-A8F9-F6BE5B4B21F4}" type="pres">
      <dgm:prSet presAssocID="{300A27EB-013D-4341-BEBA-48B0F2E185DF}" presName="LevelTwoTextNode" presStyleLbl="node2" presStyleIdx="1" presStyleCnt="4">
        <dgm:presLayoutVars>
          <dgm:chPref val="3"/>
        </dgm:presLayoutVars>
      </dgm:prSet>
      <dgm:spPr/>
    </dgm:pt>
    <dgm:pt modelId="{893AA930-5BDB-4612-80C6-6818026793FC}" type="pres">
      <dgm:prSet presAssocID="{300A27EB-013D-4341-BEBA-48B0F2E185DF}" presName="level3hierChild" presStyleCnt="0"/>
      <dgm:spPr/>
    </dgm:pt>
    <dgm:pt modelId="{E49C3534-A62F-4D0C-9B8C-EE8B8F54EE1D}" type="pres">
      <dgm:prSet presAssocID="{3155300A-AF08-4ED9-9496-EDF867C32ECC}" presName="conn2-1" presStyleLbl="parChTrans1D2" presStyleIdx="2" presStyleCnt="4"/>
      <dgm:spPr/>
    </dgm:pt>
    <dgm:pt modelId="{8658E690-0C84-4CC0-BB62-B6B6F5B7ED26}" type="pres">
      <dgm:prSet presAssocID="{3155300A-AF08-4ED9-9496-EDF867C32ECC}" presName="connTx" presStyleLbl="parChTrans1D2" presStyleIdx="2" presStyleCnt="4"/>
      <dgm:spPr/>
    </dgm:pt>
    <dgm:pt modelId="{B779CA6C-8CFF-4EA1-826B-607FAA1FE209}" type="pres">
      <dgm:prSet presAssocID="{2E47E490-5A0B-4067-9A6D-88A127C7CD82}" presName="root2" presStyleCnt="0"/>
      <dgm:spPr/>
    </dgm:pt>
    <dgm:pt modelId="{7858AD07-269A-4B58-8451-6B7B19FB969F}" type="pres">
      <dgm:prSet presAssocID="{2E47E490-5A0B-4067-9A6D-88A127C7CD82}" presName="LevelTwoTextNode" presStyleLbl="node2" presStyleIdx="2" presStyleCnt="4">
        <dgm:presLayoutVars>
          <dgm:chPref val="3"/>
        </dgm:presLayoutVars>
      </dgm:prSet>
      <dgm:spPr/>
    </dgm:pt>
    <dgm:pt modelId="{B8A6E50A-BCD0-477F-8BCE-6672F33ABB4A}" type="pres">
      <dgm:prSet presAssocID="{2E47E490-5A0B-4067-9A6D-88A127C7CD82}" presName="level3hierChild" presStyleCnt="0"/>
      <dgm:spPr/>
    </dgm:pt>
    <dgm:pt modelId="{6F8AA421-4BC5-4350-829D-8CAF234DBEAE}" type="pres">
      <dgm:prSet presAssocID="{4BB97408-8626-4B9D-85C0-19F14EFCFF85}" presName="conn2-1" presStyleLbl="parChTrans1D3" presStyleIdx="2" presStyleCnt="7"/>
      <dgm:spPr/>
    </dgm:pt>
    <dgm:pt modelId="{79C890DF-7712-4FD6-A441-BFB38AE676DA}" type="pres">
      <dgm:prSet presAssocID="{4BB97408-8626-4B9D-85C0-19F14EFCFF85}" presName="connTx" presStyleLbl="parChTrans1D3" presStyleIdx="2" presStyleCnt="7"/>
      <dgm:spPr/>
    </dgm:pt>
    <dgm:pt modelId="{78D6DAD6-F08E-45C2-B28A-31BF86EDD19B}" type="pres">
      <dgm:prSet presAssocID="{E7B06959-C60D-43E7-BB3C-272F2725C39F}" presName="root2" presStyleCnt="0"/>
      <dgm:spPr/>
    </dgm:pt>
    <dgm:pt modelId="{CE96F496-BA82-448E-860E-660CA0EC8FCE}" type="pres">
      <dgm:prSet presAssocID="{E7B06959-C60D-43E7-BB3C-272F2725C39F}" presName="LevelTwoTextNode" presStyleLbl="node3" presStyleIdx="2" presStyleCnt="7">
        <dgm:presLayoutVars>
          <dgm:chPref val="3"/>
        </dgm:presLayoutVars>
      </dgm:prSet>
      <dgm:spPr/>
    </dgm:pt>
    <dgm:pt modelId="{1C5F83FD-ABFE-4DB0-AD5B-1662A7E63D13}" type="pres">
      <dgm:prSet presAssocID="{E7B06959-C60D-43E7-BB3C-272F2725C39F}" presName="level3hierChild" presStyleCnt="0"/>
      <dgm:spPr/>
    </dgm:pt>
    <dgm:pt modelId="{AA86222B-E061-4694-B882-95F8A12A9C11}" type="pres">
      <dgm:prSet presAssocID="{6152F56D-899B-440B-B9B7-6C95BED6B2D8}" presName="conn2-1" presStyleLbl="parChTrans1D4" presStyleIdx="3" presStyleCnt="4"/>
      <dgm:spPr/>
    </dgm:pt>
    <dgm:pt modelId="{08707F3A-2533-4E68-959C-97DF30622975}" type="pres">
      <dgm:prSet presAssocID="{6152F56D-899B-440B-B9B7-6C95BED6B2D8}" presName="connTx" presStyleLbl="parChTrans1D4" presStyleIdx="3" presStyleCnt="4"/>
      <dgm:spPr/>
    </dgm:pt>
    <dgm:pt modelId="{FBDA51BE-4266-4077-AD7D-9B94F5DF8367}" type="pres">
      <dgm:prSet presAssocID="{D012CF2E-8AD5-4BE8-AD75-EB5CE00366CE}" presName="root2" presStyleCnt="0"/>
      <dgm:spPr/>
    </dgm:pt>
    <dgm:pt modelId="{CA314A16-3917-4F1E-ADFF-12BE8DA32CD4}" type="pres">
      <dgm:prSet presAssocID="{D012CF2E-8AD5-4BE8-AD75-EB5CE00366CE}" presName="LevelTwoTextNode" presStyleLbl="node4" presStyleIdx="3" presStyleCnt="4">
        <dgm:presLayoutVars>
          <dgm:chPref val="3"/>
        </dgm:presLayoutVars>
      </dgm:prSet>
      <dgm:spPr/>
    </dgm:pt>
    <dgm:pt modelId="{97ABA8F3-933D-4C73-BB49-62F5AD970DBA}" type="pres">
      <dgm:prSet presAssocID="{D012CF2E-8AD5-4BE8-AD75-EB5CE00366CE}" presName="level3hierChild" presStyleCnt="0"/>
      <dgm:spPr/>
    </dgm:pt>
    <dgm:pt modelId="{1259E0B6-BD6C-4E4A-8F3E-6D1701BF63A4}" type="pres">
      <dgm:prSet presAssocID="{4C046EF9-DE95-4FA7-99B6-CA60BA0718CB}" presName="conn2-1" presStyleLbl="parChTrans1D3" presStyleIdx="3" presStyleCnt="7"/>
      <dgm:spPr/>
    </dgm:pt>
    <dgm:pt modelId="{643165CB-9680-4BD8-BD2C-50A85E7A1590}" type="pres">
      <dgm:prSet presAssocID="{4C046EF9-DE95-4FA7-99B6-CA60BA0718CB}" presName="connTx" presStyleLbl="parChTrans1D3" presStyleIdx="3" presStyleCnt="7"/>
      <dgm:spPr/>
    </dgm:pt>
    <dgm:pt modelId="{EE48DB22-0B78-47ED-B40C-085D38EE917B}" type="pres">
      <dgm:prSet presAssocID="{167E1527-5489-4D7B-A86D-373FDF3EEA5D}" presName="root2" presStyleCnt="0"/>
      <dgm:spPr/>
    </dgm:pt>
    <dgm:pt modelId="{5B3EFEBF-EE27-4409-ACB7-5A921DCBCAF3}" type="pres">
      <dgm:prSet presAssocID="{167E1527-5489-4D7B-A86D-373FDF3EEA5D}" presName="LevelTwoTextNode" presStyleLbl="node3" presStyleIdx="3" presStyleCnt="7">
        <dgm:presLayoutVars>
          <dgm:chPref val="3"/>
        </dgm:presLayoutVars>
      </dgm:prSet>
      <dgm:spPr/>
    </dgm:pt>
    <dgm:pt modelId="{CD796A99-0E77-4A48-ABC0-032F25166D7A}" type="pres">
      <dgm:prSet presAssocID="{167E1527-5489-4D7B-A86D-373FDF3EEA5D}" presName="level3hierChild" presStyleCnt="0"/>
      <dgm:spPr/>
    </dgm:pt>
    <dgm:pt modelId="{080186AB-099B-4FAE-B2D8-7DF0188B577D}" type="pres">
      <dgm:prSet presAssocID="{FCFC29C8-2C70-4F67-99B7-A89BC86A7183}" presName="conn2-1" presStyleLbl="parChTrans1D3" presStyleIdx="4" presStyleCnt="7"/>
      <dgm:spPr/>
    </dgm:pt>
    <dgm:pt modelId="{5503B3EC-A6F5-4B43-88A9-E1B8D7D1E55F}" type="pres">
      <dgm:prSet presAssocID="{FCFC29C8-2C70-4F67-99B7-A89BC86A7183}" presName="connTx" presStyleLbl="parChTrans1D3" presStyleIdx="4" presStyleCnt="7"/>
      <dgm:spPr/>
    </dgm:pt>
    <dgm:pt modelId="{2BD7B105-C05B-487C-A5E4-73248D37F42E}" type="pres">
      <dgm:prSet presAssocID="{BEED482D-8E1F-41ED-81DC-E3615D53BAF9}" presName="root2" presStyleCnt="0"/>
      <dgm:spPr/>
    </dgm:pt>
    <dgm:pt modelId="{309D881B-4A55-407C-8EBB-876D501CC35B}" type="pres">
      <dgm:prSet presAssocID="{BEED482D-8E1F-41ED-81DC-E3615D53BAF9}" presName="LevelTwoTextNode" presStyleLbl="node3" presStyleIdx="4" presStyleCnt="7">
        <dgm:presLayoutVars>
          <dgm:chPref val="3"/>
        </dgm:presLayoutVars>
      </dgm:prSet>
      <dgm:spPr/>
    </dgm:pt>
    <dgm:pt modelId="{C65215DE-60D7-4C41-8A5F-E2BCF22437B6}" type="pres">
      <dgm:prSet presAssocID="{BEED482D-8E1F-41ED-81DC-E3615D53BAF9}" presName="level3hierChild" presStyleCnt="0"/>
      <dgm:spPr/>
    </dgm:pt>
    <dgm:pt modelId="{C537B1FF-6FC6-40C6-BFB3-B57337E17F19}" type="pres">
      <dgm:prSet presAssocID="{B4B8771F-146C-47FA-88D3-F28F33C3DE21}" presName="conn2-1" presStyleLbl="parChTrans1D2" presStyleIdx="3" presStyleCnt="4"/>
      <dgm:spPr/>
    </dgm:pt>
    <dgm:pt modelId="{B3CD5C60-1CB9-4FA7-A100-49F2DDE6FD67}" type="pres">
      <dgm:prSet presAssocID="{B4B8771F-146C-47FA-88D3-F28F33C3DE21}" presName="connTx" presStyleLbl="parChTrans1D2" presStyleIdx="3" presStyleCnt="4"/>
      <dgm:spPr/>
    </dgm:pt>
    <dgm:pt modelId="{E93A517A-6846-4968-B40D-32C2DD8F14A0}" type="pres">
      <dgm:prSet presAssocID="{5175D953-29FF-436E-AA01-9B7CEABCCD4E}" presName="root2" presStyleCnt="0"/>
      <dgm:spPr/>
    </dgm:pt>
    <dgm:pt modelId="{0FB4D7B2-DE5B-4FAD-A2CC-79835253BB9B}" type="pres">
      <dgm:prSet presAssocID="{5175D953-29FF-436E-AA01-9B7CEABCCD4E}" presName="LevelTwoTextNode" presStyleLbl="node2" presStyleIdx="3" presStyleCnt="4">
        <dgm:presLayoutVars>
          <dgm:chPref val="3"/>
        </dgm:presLayoutVars>
      </dgm:prSet>
      <dgm:spPr/>
    </dgm:pt>
    <dgm:pt modelId="{8EE6BF55-2CFF-4A33-AA54-FAFE41F124B2}" type="pres">
      <dgm:prSet presAssocID="{5175D953-29FF-436E-AA01-9B7CEABCCD4E}" presName="level3hierChild" presStyleCnt="0"/>
      <dgm:spPr/>
    </dgm:pt>
    <dgm:pt modelId="{D0D4A891-C8F2-42AF-B1A0-0CD9DF4EC620}" type="pres">
      <dgm:prSet presAssocID="{48B9FD30-D4F9-40A0-82A7-16E2F46EE9D8}" presName="conn2-1" presStyleLbl="parChTrans1D3" presStyleIdx="5" presStyleCnt="7"/>
      <dgm:spPr/>
    </dgm:pt>
    <dgm:pt modelId="{1009A8D2-4DF1-4923-B2DC-DB42FFED0330}" type="pres">
      <dgm:prSet presAssocID="{48B9FD30-D4F9-40A0-82A7-16E2F46EE9D8}" presName="connTx" presStyleLbl="parChTrans1D3" presStyleIdx="5" presStyleCnt="7"/>
      <dgm:spPr/>
    </dgm:pt>
    <dgm:pt modelId="{0B2F3122-A463-4EFA-8C92-2FBB27B97D79}" type="pres">
      <dgm:prSet presAssocID="{D00D06F7-654A-4055-9936-5833D6B94DFC}" presName="root2" presStyleCnt="0"/>
      <dgm:spPr/>
    </dgm:pt>
    <dgm:pt modelId="{5DAA4ACA-AEB7-47DB-B03E-B0E68B3A06F6}" type="pres">
      <dgm:prSet presAssocID="{D00D06F7-654A-4055-9936-5833D6B94DFC}" presName="LevelTwoTextNode" presStyleLbl="node3" presStyleIdx="5" presStyleCnt="7">
        <dgm:presLayoutVars>
          <dgm:chPref val="3"/>
        </dgm:presLayoutVars>
      </dgm:prSet>
      <dgm:spPr/>
    </dgm:pt>
    <dgm:pt modelId="{E51CE0E4-C02E-4282-B176-C12A41DE6AAC}" type="pres">
      <dgm:prSet presAssocID="{D00D06F7-654A-4055-9936-5833D6B94DFC}" presName="level3hierChild" presStyleCnt="0"/>
      <dgm:spPr/>
    </dgm:pt>
    <dgm:pt modelId="{A7CB8A5B-1129-4B37-9DA1-305BD5D8CEC1}" type="pres">
      <dgm:prSet presAssocID="{5F1AEB7E-B6A5-45C6-9FF4-48194AD8F964}" presName="conn2-1" presStyleLbl="parChTrans1D3" presStyleIdx="6" presStyleCnt="7"/>
      <dgm:spPr/>
    </dgm:pt>
    <dgm:pt modelId="{905BE7A0-8BEE-49CC-A491-5C87EDB06179}" type="pres">
      <dgm:prSet presAssocID="{5F1AEB7E-B6A5-45C6-9FF4-48194AD8F964}" presName="connTx" presStyleLbl="parChTrans1D3" presStyleIdx="6" presStyleCnt="7"/>
      <dgm:spPr/>
    </dgm:pt>
    <dgm:pt modelId="{F9C75C82-CA08-43FC-A4B0-0866F1A075DF}" type="pres">
      <dgm:prSet presAssocID="{7DF3BBA3-AC05-43D3-B47E-3AA8311B7DA8}" presName="root2" presStyleCnt="0"/>
      <dgm:spPr/>
    </dgm:pt>
    <dgm:pt modelId="{0CB9517C-FFE0-48DE-8377-87775D207B75}" type="pres">
      <dgm:prSet presAssocID="{7DF3BBA3-AC05-43D3-B47E-3AA8311B7DA8}" presName="LevelTwoTextNode" presStyleLbl="node3" presStyleIdx="6" presStyleCnt="7">
        <dgm:presLayoutVars>
          <dgm:chPref val="3"/>
        </dgm:presLayoutVars>
      </dgm:prSet>
      <dgm:spPr/>
    </dgm:pt>
    <dgm:pt modelId="{9BEBD5D3-72E1-4BE7-90B0-098674F39E99}" type="pres">
      <dgm:prSet presAssocID="{7DF3BBA3-AC05-43D3-B47E-3AA8311B7DA8}" presName="level3hierChild" presStyleCnt="0"/>
      <dgm:spPr/>
    </dgm:pt>
  </dgm:ptLst>
  <dgm:cxnLst>
    <dgm:cxn modelId="{05A13E02-7589-413D-9342-BE203586A1A2}" srcId="{6F4BDA7D-E948-4F0A-8C10-50A4E8DE3196}" destId="{40F84185-A71A-4C69-9817-E6B1A4A51E5B}" srcOrd="0" destOrd="0" parTransId="{095E88D1-E4AF-4FBC-B177-E8A957D65B0D}" sibTransId="{EB2B2661-AF4F-418E-AA98-25DED1BC62E9}"/>
    <dgm:cxn modelId="{651D2505-6D19-446A-A9F0-FF5D2E7E63AF}" srcId="{5459557D-12E0-4F57-A816-E77D63537959}" destId="{6F4BDA7D-E948-4F0A-8C10-50A4E8DE3196}" srcOrd="0" destOrd="0" parTransId="{E56F3134-A668-43B5-BE36-8646A6B8D42F}" sibTransId="{41A7A623-1D5E-41EC-A0D0-FDD3E5312AE5}"/>
    <dgm:cxn modelId="{964E9405-9B8C-49E8-BBF1-4694CADF3709}" type="presOf" srcId="{D012CF2E-8AD5-4BE8-AD75-EB5CE00366CE}" destId="{CA314A16-3917-4F1E-ADFF-12BE8DA32CD4}" srcOrd="0" destOrd="0" presId="urn:microsoft.com/office/officeart/2008/layout/HorizontalMultiLevelHierarchy"/>
    <dgm:cxn modelId="{B38C4E0A-823A-4358-B7BA-00475D9E5A00}" srcId="{5175D953-29FF-436E-AA01-9B7CEABCCD4E}" destId="{D00D06F7-654A-4055-9936-5833D6B94DFC}" srcOrd="0" destOrd="0" parTransId="{48B9FD30-D4F9-40A0-82A7-16E2F46EE9D8}" sibTransId="{7F6D00B8-AEC7-45D9-96A4-A3D07BAF3D99}"/>
    <dgm:cxn modelId="{2A900E0B-F523-4765-88C4-071EA6A2E498}" srcId="{2E47E490-5A0B-4067-9A6D-88A127C7CD82}" destId="{167E1527-5489-4D7B-A86D-373FDF3EEA5D}" srcOrd="1" destOrd="0" parTransId="{4C046EF9-DE95-4FA7-99B6-CA60BA0718CB}" sibTransId="{195381E8-ECE3-4904-BA89-3F4BA192DCAA}"/>
    <dgm:cxn modelId="{3355520C-27E9-49AB-9037-E0366B91841B}" type="presOf" srcId="{FCFC29C8-2C70-4F67-99B7-A89BC86A7183}" destId="{080186AB-099B-4FAE-B2D8-7DF0188B577D}" srcOrd="0" destOrd="0" presId="urn:microsoft.com/office/officeart/2008/layout/HorizontalMultiLevelHierarchy"/>
    <dgm:cxn modelId="{C0979610-4A2C-43B4-BF9D-57D870B738CA}" type="presOf" srcId="{6BBCC894-47C4-4FE2-B67D-579E93480B9B}" destId="{F24824BB-D48B-44EC-8E5D-694FF3D1DE38}" srcOrd="1" destOrd="0" presId="urn:microsoft.com/office/officeart/2008/layout/HorizontalMultiLevelHierarchy"/>
    <dgm:cxn modelId="{28CEAE1A-9CB6-44BF-90DB-AA97540A7AB1}" type="presOf" srcId="{E7B06959-C60D-43E7-BB3C-272F2725C39F}" destId="{CE96F496-BA82-448E-860E-660CA0EC8FCE}" srcOrd="0" destOrd="0" presId="urn:microsoft.com/office/officeart/2008/layout/HorizontalMultiLevelHierarchy"/>
    <dgm:cxn modelId="{9A493B1E-B54B-4F7D-BA24-2FC99FA908A5}" srcId="{6F4BDA7D-E948-4F0A-8C10-50A4E8DE3196}" destId="{300A27EB-013D-4341-BEBA-48B0F2E185DF}" srcOrd="1" destOrd="0" parTransId="{02885061-43B6-44EF-90A3-9C7F9A201640}" sibTransId="{190A4222-FE6D-43B1-8FE9-162F3B0A0233}"/>
    <dgm:cxn modelId="{37A13525-AE56-4DA8-BEAA-33CDC84BC9F8}" type="presOf" srcId="{095E88D1-E4AF-4FBC-B177-E8A957D65B0D}" destId="{C67D2F87-CBA3-487F-8333-1650C1793F19}" srcOrd="1" destOrd="0" presId="urn:microsoft.com/office/officeart/2008/layout/HorizontalMultiLevelHierarchy"/>
    <dgm:cxn modelId="{8BD08F26-9A7A-40BB-B22F-AD5AF2AB932A}" type="presOf" srcId="{6152F56D-899B-440B-B9B7-6C95BED6B2D8}" destId="{08707F3A-2533-4E68-959C-97DF30622975}" srcOrd="1" destOrd="0" presId="urn:microsoft.com/office/officeart/2008/layout/HorizontalMultiLevelHierarchy"/>
    <dgm:cxn modelId="{7819202D-7AFD-45AC-9874-E8091C025EF6}" srcId="{2E47E490-5A0B-4067-9A6D-88A127C7CD82}" destId="{E7B06959-C60D-43E7-BB3C-272F2725C39F}" srcOrd="0" destOrd="0" parTransId="{4BB97408-8626-4B9D-85C0-19F14EFCFF85}" sibTransId="{D6818D60-47AA-44CC-920B-E68418401711}"/>
    <dgm:cxn modelId="{6F0F662E-9C87-4F3C-8DD8-A479CB778074}" type="presOf" srcId="{5F1AEB7E-B6A5-45C6-9FF4-48194AD8F964}" destId="{905BE7A0-8BEE-49CC-A491-5C87EDB06179}" srcOrd="1" destOrd="0" presId="urn:microsoft.com/office/officeart/2008/layout/HorizontalMultiLevelHierarchy"/>
    <dgm:cxn modelId="{CAA0F63E-9EE4-4AC9-BFED-80DB52B989D5}" type="presOf" srcId="{1373192A-28A7-476B-B9E6-F0C636D24CA8}" destId="{C21225FC-04FC-4CA1-BD53-352DEC20FEFC}" srcOrd="0" destOrd="0" presId="urn:microsoft.com/office/officeart/2008/layout/HorizontalMultiLevelHierarchy"/>
    <dgm:cxn modelId="{BD929E5C-16A5-4A95-B2A6-AEF332063D1F}" srcId="{6F4BDA7D-E948-4F0A-8C10-50A4E8DE3196}" destId="{5175D953-29FF-436E-AA01-9B7CEABCCD4E}" srcOrd="3" destOrd="0" parTransId="{B4B8771F-146C-47FA-88D3-F28F33C3DE21}" sibTransId="{3F30ED70-10AA-408A-ACB0-24E45DFD4B56}"/>
    <dgm:cxn modelId="{3BDD8E65-BADB-4A80-8E7B-E7238DDB426B}" type="presOf" srcId="{D00D06F7-654A-4055-9936-5833D6B94DFC}" destId="{5DAA4ACA-AEB7-47DB-B03E-B0E68B3A06F6}" srcOrd="0" destOrd="0" presId="urn:microsoft.com/office/officeart/2008/layout/HorizontalMultiLevelHierarchy"/>
    <dgm:cxn modelId="{749C9D66-5B54-443A-B2AD-8354425C5A98}" type="presOf" srcId="{FFCDA41F-0670-4379-AD45-0CB5EABACDCC}" destId="{AA74F446-1138-45C4-BADD-A9F52CA4FF71}" srcOrd="1" destOrd="0" presId="urn:microsoft.com/office/officeart/2008/layout/HorizontalMultiLevelHierarchy"/>
    <dgm:cxn modelId="{9F75FA46-2E12-4D1E-848C-5DB6E016920F}" type="presOf" srcId="{02885061-43B6-44EF-90A3-9C7F9A201640}" destId="{1CB91051-7F61-4856-A938-C1EEB02E6FE7}" srcOrd="1" destOrd="0" presId="urn:microsoft.com/office/officeart/2008/layout/HorizontalMultiLevelHierarchy"/>
    <dgm:cxn modelId="{0283C748-0102-472B-88B1-C68B67F45077}" type="presOf" srcId="{B4B8771F-146C-47FA-88D3-F28F33C3DE21}" destId="{C537B1FF-6FC6-40C6-BFB3-B57337E17F19}" srcOrd="0" destOrd="0" presId="urn:microsoft.com/office/officeart/2008/layout/HorizontalMultiLevelHierarchy"/>
    <dgm:cxn modelId="{EA07F649-64E5-4FE7-81E5-5903A04A29BA}" type="presOf" srcId="{D18164B4-B1C9-42A3-8358-C7B2B8DA74FF}" destId="{352C1171-5EDB-4AE6-B730-8CEAF5A96671}" srcOrd="0" destOrd="0" presId="urn:microsoft.com/office/officeart/2008/layout/HorizontalMultiLevelHierarchy"/>
    <dgm:cxn modelId="{D1D7536C-9ED6-44EC-AA07-2957F84650A7}" srcId="{40F84185-A71A-4C69-9817-E6B1A4A51E5B}" destId="{0B898782-0233-4763-A59A-6991F109093A}" srcOrd="0" destOrd="0" parTransId="{C57FDE0D-177B-479C-95B3-ACF8A6C7DF0A}" sibTransId="{598CD01A-29BE-491D-BE66-CF0A52C724AC}"/>
    <dgm:cxn modelId="{35C7764E-FABF-4F56-A872-EB90BAA42A44}" type="presOf" srcId="{5459557D-12E0-4F57-A816-E77D63537959}" destId="{433CAE9B-CC96-473B-B71A-35D4B52D0C9B}" srcOrd="0" destOrd="0" presId="urn:microsoft.com/office/officeart/2008/layout/HorizontalMultiLevelHierarchy"/>
    <dgm:cxn modelId="{4EC6E76F-CB4B-4912-9D6A-B4800745C56F}" srcId="{0B898782-0233-4763-A59A-6991F109093A}" destId="{BAD71AA0-4E79-4DE6-8614-45BDC2E78F36}" srcOrd="1" destOrd="0" parTransId="{6BBCC894-47C4-4FE2-B67D-579E93480B9B}" sibTransId="{EC1A85E5-A5E2-4D73-927C-DCAA5CCD676F}"/>
    <dgm:cxn modelId="{64EE3B50-3671-44F8-8341-AD34B8149A4B}" srcId="{5175D953-29FF-436E-AA01-9B7CEABCCD4E}" destId="{7DF3BBA3-AC05-43D3-B47E-3AA8311B7DA8}" srcOrd="1" destOrd="0" parTransId="{5F1AEB7E-B6A5-45C6-9FF4-48194AD8F964}" sibTransId="{8A487A6F-85AC-4FBF-BB31-572727B3F424}"/>
    <dgm:cxn modelId="{8DD53471-7B68-468F-B551-F2C0EFF12BCF}" type="presOf" srcId="{5175D953-29FF-436E-AA01-9B7CEABCCD4E}" destId="{0FB4D7B2-DE5B-4FAD-A2CC-79835253BB9B}" srcOrd="0" destOrd="0" presId="urn:microsoft.com/office/officeart/2008/layout/HorizontalMultiLevelHierarchy"/>
    <dgm:cxn modelId="{25B04054-CCBD-42CE-BB89-7A03083BD79A}" type="presOf" srcId="{095E88D1-E4AF-4FBC-B177-E8A957D65B0D}" destId="{DE1DBEC2-F907-43BD-BD2E-D2ECAAAE0D54}" srcOrd="0" destOrd="0" presId="urn:microsoft.com/office/officeart/2008/layout/HorizontalMultiLevelHierarchy"/>
    <dgm:cxn modelId="{BC907E75-ED0F-406F-8ACB-D82DB9794A5A}" type="presOf" srcId="{167E1527-5489-4D7B-A86D-373FDF3EEA5D}" destId="{5B3EFEBF-EE27-4409-ACB7-5A921DCBCAF3}" srcOrd="0" destOrd="0" presId="urn:microsoft.com/office/officeart/2008/layout/HorizontalMultiLevelHierarchy"/>
    <dgm:cxn modelId="{CA7C3157-C9F9-46AF-874D-A3DDB67917AF}" type="presOf" srcId="{FFCDA41F-0670-4379-AD45-0CB5EABACDCC}" destId="{17A0F2D4-CEEE-450D-B03A-E4F12FE77756}" srcOrd="0" destOrd="0" presId="urn:microsoft.com/office/officeart/2008/layout/HorizontalMultiLevelHierarchy"/>
    <dgm:cxn modelId="{5AE74F57-8A83-4022-98BA-5DBB7EE62C45}" type="presOf" srcId="{0B898782-0233-4763-A59A-6991F109093A}" destId="{33B5CB7A-4105-4E3F-9532-F29D430F40CA}" srcOrd="0" destOrd="0" presId="urn:microsoft.com/office/officeart/2008/layout/HorizontalMultiLevelHierarchy"/>
    <dgm:cxn modelId="{FCC79A77-999F-46CA-901C-B35D2D1C8C52}" type="presOf" srcId="{40F84185-A71A-4C69-9817-E6B1A4A51E5B}" destId="{FE797665-15CD-43DC-9869-702AACF292AD}" srcOrd="0" destOrd="0" presId="urn:microsoft.com/office/officeart/2008/layout/HorizontalMultiLevelHierarchy"/>
    <dgm:cxn modelId="{4F3ECF77-196C-4B96-AE1E-C2FA6597067D}" type="presOf" srcId="{FCFC29C8-2C70-4F67-99B7-A89BC86A7183}" destId="{5503B3EC-A6F5-4B43-88A9-E1B8D7D1E55F}" srcOrd="1" destOrd="0" presId="urn:microsoft.com/office/officeart/2008/layout/HorizontalMultiLevelHierarchy"/>
    <dgm:cxn modelId="{0220F082-1040-4EB6-9AFF-4424663A37CA}" type="presOf" srcId="{C57FDE0D-177B-479C-95B3-ACF8A6C7DF0A}" destId="{A58D1632-8152-4388-B0F9-DEFBD68E5A06}" srcOrd="0" destOrd="0" presId="urn:microsoft.com/office/officeart/2008/layout/HorizontalMultiLevelHierarchy"/>
    <dgm:cxn modelId="{319C5D85-9B29-4991-B197-CB3E72244E49}" type="presOf" srcId="{6F4BDA7D-E948-4F0A-8C10-50A4E8DE3196}" destId="{4EFBA64D-98EF-4D89-AEBF-2E56634DFC4E}" srcOrd="0" destOrd="0" presId="urn:microsoft.com/office/officeart/2008/layout/HorizontalMultiLevelHierarchy"/>
    <dgm:cxn modelId="{5FFD8E85-C25E-4ADA-8C65-4B66B740D090}" type="presOf" srcId="{4BB97408-8626-4B9D-85C0-19F14EFCFF85}" destId="{79C890DF-7712-4FD6-A441-BFB38AE676DA}" srcOrd="1" destOrd="0" presId="urn:microsoft.com/office/officeart/2008/layout/HorizontalMultiLevelHierarchy"/>
    <dgm:cxn modelId="{E1B45D87-B069-4433-AD3F-DC09677D0FF7}" srcId="{0B898782-0233-4763-A59A-6991F109093A}" destId="{1373192A-28A7-476B-B9E6-F0C636D24CA8}" srcOrd="0" destOrd="0" parTransId="{D18164B4-B1C9-42A3-8358-C7B2B8DA74FF}" sibTransId="{F2F09DF0-567E-451C-A8AF-D32194C44FD5}"/>
    <dgm:cxn modelId="{38D96188-758A-4A81-8063-D6D11478028F}" type="presOf" srcId="{4C046EF9-DE95-4FA7-99B6-CA60BA0718CB}" destId="{1259E0B6-BD6C-4E4A-8F3E-6D1701BF63A4}" srcOrd="0" destOrd="0" presId="urn:microsoft.com/office/officeart/2008/layout/HorizontalMultiLevelHierarchy"/>
    <dgm:cxn modelId="{AB34268E-E708-4BF2-93F8-C05C61DBC8F7}" type="presOf" srcId="{D18164B4-B1C9-42A3-8358-C7B2B8DA74FF}" destId="{071C613E-662D-4BC6-8959-6E2E3DB17ED2}" srcOrd="1" destOrd="0" presId="urn:microsoft.com/office/officeart/2008/layout/HorizontalMultiLevelHierarchy"/>
    <dgm:cxn modelId="{71F14493-A882-4532-94D7-274E06BF6EC4}" type="presOf" srcId="{3155300A-AF08-4ED9-9496-EDF867C32ECC}" destId="{E49C3534-A62F-4D0C-9B8C-EE8B8F54EE1D}" srcOrd="0" destOrd="0" presId="urn:microsoft.com/office/officeart/2008/layout/HorizontalMultiLevelHierarchy"/>
    <dgm:cxn modelId="{1A57439B-E9FA-4796-8129-D00358151CF9}" type="presOf" srcId="{2E47E490-5A0B-4067-9A6D-88A127C7CD82}" destId="{7858AD07-269A-4B58-8451-6B7B19FB969F}" srcOrd="0" destOrd="0" presId="urn:microsoft.com/office/officeart/2008/layout/HorizontalMultiLevelHierarchy"/>
    <dgm:cxn modelId="{84A1919E-FD6A-4177-BEC7-2EE80DFCF33D}" type="presOf" srcId="{A3BCE1E4-EE37-41AA-8EE3-272F8BF0EC8F}" destId="{4B3D7F6F-8BB4-4999-96A7-7DB2591E15F8}" srcOrd="0" destOrd="0" presId="urn:microsoft.com/office/officeart/2008/layout/HorizontalMultiLevelHierarchy"/>
    <dgm:cxn modelId="{17F0119F-B053-4A53-8C65-A2A80CF03C3B}" srcId="{E7B06959-C60D-43E7-BB3C-272F2725C39F}" destId="{D012CF2E-8AD5-4BE8-AD75-EB5CE00366CE}" srcOrd="0" destOrd="0" parTransId="{6152F56D-899B-440B-B9B7-6C95BED6B2D8}" sibTransId="{C5C0A83A-EDE2-4A91-8305-F0220238FA0C}"/>
    <dgm:cxn modelId="{CD245BB5-CA1E-46FE-A47D-A797E645F006}" type="presOf" srcId="{BAD71AA0-4E79-4DE6-8614-45BDC2E78F36}" destId="{F6F5B1E6-5FC8-4047-83B7-0F64D214537E}" srcOrd="0" destOrd="0" presId="urn:microsoft.com/office/officeart/2008/layout/HorizontalMultiLevelHierarchy"/>
    <dgm:cxn modelId="{E570B1B6-F1C3-4B92-A636-0E4BB197F0AC}" type="presOf" srcId="{B4B8771F-146C-47FA-88D3-F28F33C3DE21}" destId="{B3CD5C60-1CB9-4FA7-A100-49F2DDE6FD67}" srcOrd="1" destOrd="0" presId="urn:microsoft.com/office/officeart/2008/layout/HorizontalMultiLevelHierarchy"/>
    <dgm:cxn modelId="{1BF834BB-7ED9-4B69-B43F-90C1FE13C5FA}" type="presOf" srcId="{3155300A-AF08-4ED9-9496-EDF867C32ECC}" destId="{8658E690-0C84-4CC0-BB62-B6B6F5B7ED26}" srcOrd="1" destOrd="0" presId="urn:microsoft.com/office/officeart/2008/layout/HorizontalMultiLevelHierarchy"/>
    <dgm:cxn modelId="{4BBD8FC2-DEB8-4BB0-A71B-0DFF9940CCA2}" type="presOf" srcId="{48B9FD30-D4F9-40A0-82A7-16E2F46EE9D8}" destId="{1009A8D2-4DF1-4923-B2DC-DB42FFED0330}" srcOrd="1" destOrd="0" presId="urn:microsoft.com/office/officeart/2008/layout/HorizontalMultiLevelHierarchy"/>
    <dgm:cxn modelId="{E4BA1AC8-E03D-459D-9FE3-C4ECA22F546E}" type="presOf" srcId="{4BB97408-8626-4B9D-85C0-19F14EFCFF85}" destId="{6F8AA421-4BC5-4350-829D-8CAF234DBEAE}" srcOrd="0" destOrd="0" presId="urn:microsoft.com/office/officeart/2008/layout/HorizontalMultiLevelHierarchy"/>
    <dgm:cxn modelId="{F19E36CA-E7A2-4722-8B86-21954D552001}" type="presOf" srcId="{C57FDE0D-177B-479C-95B3-ACF8A6C7DF0A}" destId="{B9D61BF9-D966-46BE-8534-867072117E2F}" srcOrd="1" destOrd="0" presId="urn:microsoft.com/office/officeart/2008/layout/HorizontalMultiLevelHierarchy"/>
    <dgm:cxn modelId="{D35B91CB-6FD9-4000-A18D-E54F42E6672B}" type="presOf" srcId="{8DA09CD1-66F3-44C4-A0F6-3FD2418C8DF2}" destId="{EBD0BBB3-0B44-4DA2-877F-21BD73C356EC}" srcOrd="0" destOrd="0" presId="urn:microsoft.com/office/officeart/2008/layout/HorizontalMultiLevelHierarchy"/>
    <dgm:cxn modelId="{D477C6CC-E39C-44F3-9920-EFC0A5449ED1}" type="presOf" srcId="{6152F56D-899B-440B-B9B7-6C95BED6B2D8}" destId="{AA86222B-E061-4694-B882-95F8A12A9C11}" srcOrd="0" destOrd="0" presId="urn:microsoft.com/office/officeart/2008/layout/HorizontalMultiLevelHierarchy"/>
    <dgm:cxn modelId="{C862E2D1-5330-4F00-8111-0C8F5C078BCD}" srcId="{2E47E490-5A0B-4067-9A6D-88A127C7CD82}" destId="{BEED482D-8E1F-41ED-81DC-E3615D53BAF9}" srcOrd="2" destOrd="0" parTransId="{FCFC29C8-2C70-4F67-99B7-A89BC86A7183}" sibTransId="{910ABEFA-37EF-44F8-ADAA-A7A151FA2608}"/>
    <dgm:cxn modelId="{7120C5D3-044E-4956-A1F5-DAF80C7FCBB2}" type="presOf" srcId="{6BBCC894-47C4-4FE2-B67D-579E93480B9B}" destId="{48D69613-A9E1-4C16-93E3-548835396A7F}" srcOrd="0" destOrd="0" presId="urn:microsoft.com/office/officeart/2008/layout/HorizontalMultiLevelHierarchy"/>
    <dgm:cxn modelId="{F0FD35D6-885A-480B-81D0-B09F02F25A16}" type="presOf" srcId="{5F1AEB7E-B6A5-45C6-9FF4-48194AD8F964}" destId="{A7CB8A5B-1129-4B37-9DA1-305BD5D8CEC1}" srcOrd="0" destOrd="0" presId="urn:microsoft.com/office/officeart/2008/layout/HorizontalMultiLevelHierarchy"/>
    <dgm:cxn modelId="{A341B1D9-ED32-46F4-AB06-FBF6B8975A25}" type="presOf" srcId="{300A27EB-013D-4341-BEBA-48B0F2E185DF}" destId="{35B61C19-4D43-4B19-A8F9-F6BE5B4B21F4}" srcOrd="0" destOrd="0" presId="urn:microsoft.com/office/officeart/2008/layout/HorizontalMultiLevelHierarchy"/>
    <dgm:cxn modelId="{2F370FE0-124A-4712-AE31-26353ED667B5}" type="presOf" srcId="{02885061-43B6-44EF-90A3-9C7F9A201640}" destId="{7747ABF6-DDEE-48E1-82BE-2609BDF436F4}" srcOrd="0" destOrd="0" presId="urn:microsoft.com/office/officeart/2008/layout/HorizontalMultiLevelHierarchy"/>
    <dgm:cxn modelId="{908967E0-26FE-4F05-85FC-05A22268E07A}" type="presOf" srcId="{BEED482D-8E1F-41ED-81DC-E3615D53BAF9}" destId="{309D881B-4A55-407C-8EBB-876D501CC35B}" srcOrd="0" destOrd="0" presId="urn:microsoft.com/office/officeart/2008/layout/HorizontalMultiLevelHierarchy"/>
    <dgm:cxn modelId="{8BEA04E5-B8FD-42AF-90F5-94478293226B}" type="presOf" srcId="{48B9FD30-D4F9-40A0-82A7-16E2F46EE9D8}" destId="{D0D4A891-C8F2-42AF-B1A0-0CD9DF4EC620}" srcOrd="0" destOrd="0" presId="urn:microsoft.com/office/officeart/2008/layout/HorizontalMultiLevelHierarchy"/>
    <dgm:cxn modelId="{154262E7-53C3-4E22-9CDA-EFF4AAB7C628}" srcId="{40F84185-A71A-4C69-9817-E6B1A4A51E5B}" destId="{8DA09CD1-66F3-44C4-A0F6-3FD2418C8DF2}" srcOrd="1" destOrd="0" parTransId="{184D61FC-F0FC-48A1-AFBF-D7E84097290A}" sibTransId="{6EDA8785-6293-4A38-85CD-DB872412ED6B}"/>
    <dgm:cxn modelId="{E76288E8-1A93-440E-B29F-8A865B56E042}" type="presOf" srcId="{7DF3BBA3-AC05-43D3-B47E-3AA8311B7DA8}" destId="{0CB9517C-FFE0-48DE-8377-87775D207B75}" srcOrd="0" destOrd="0" presId="urn:microsoft.com/office/officeart/2008/layout/HorizontalMultiLevelHierarchy"/>
    <dgm:cxn modelId="{588E78EB-635A-461D-AC70-4D9C50E7093E}" srcId="{6F4BDA7D-E948-4F0A-8C10-50A4E8DE3196}" destId="{2E47E490-5A0B-4067-9A6D-88A127C7CD82}" srcOrd="2" destOrd="0" parTransId="{3155300A-AF08-4ED9-9496-EDF867C32ECC}" sibTransId="{6F356FA7-53E0-43CD-802D-9DFCAE90F225}"/>
    <dgm:cxn modelId="{AF28A4FA-C661-4C4A-958B-7F9CAF05EA32}" srcId="{8DA09CD1-66F3-44C4-A0F6-3FD2418C8DF2}" destId="{A3BCE1E4-EE37-41AA-8EE3-272F8BF0EC8F}" srcOrd="0" destOrd="0" parTransId="{FFCDA41F-0670-4379-AD45-0CB5EABACDCC}" sibTransId="{C4EE33EA-5FBE-43AE-ABB2-4FF62292752E}"/>
    <dgm:cxn modelId="{195FD9FA-D026-4956-BBB9-1AD33480573B}" type="presOf" srcId="{4C046EF9-DE95-4FA7-99B6-CA60BA0718CB}" destId="{643165CB-9680-4BD8-BD2C-50A85E7A1590}" srcOrd="1" destOrd="0" presId="urn:microsoft.com/office/officeart/2008/layout/HorizontalMultiLevelHierarchy"/>
    <dgm:cxn modelId="{413068FC-AB02-4F81-A896-CF60A12836F5}" type="presOf" srcId="{184D61FC-F0FC-48A1-AFBF-D7E84097290A}" destId="{8C588B49-7AD4-413C-A9F5-3B19ECCA7480}" srcOrd="1" destOrd="0" presId="urn:microsoft.com/office/officeart/2008/layout/HorizontalMultiLevelHierarchy"/>
    <dgm:cxn modelId="{2E90D8FD-80B5-4F8E-82B4-D332854FF88E}" type="presOf" srcId="{184D61FC-F0FC-48A1-AFBF-D7E84097290A}" destId="{0499EBF2-AB4A-4A21-A96F-D9D7D57EE5CC}" srcOrd="0" destOrd="0" presId="urn:microsoft.com/office/officeart/2008/layout/HorizontalMultiLevelHierarchy"/>
    <dgm:cxn modelId="{A7507342-AD9F-4D0B-9AA7-F7B275EE097F}" type="presParOf" srcId="{433CAE9B-CC96-473B-B71A-35D4B52D0C9B}" destId="{F4887E73-AA1F-4BFC-A193-161D4A2F5262}" srcOrd="0" destOrd="0" presId="urn:microsoft.com/office/officeart/2008/layout/HorizontalMultiLevelHierarchy"/>
    <dgm:cxn modelId="{EB7684B4-ACA7-4AE0-B106-5BF5A229FBD0}" type="presParOf" srcId="{F4887E73-AA1F-4BFC-A193-161D4A2F5262}" destId="{4EFBA64D-98EF-4D89-AEBF-2E56634DFC4E}" srcOrd="0" destOrd="0" presId="urn:microsoft.com/office/officeart/2008/layout/HorizontalMultiLevelHierarchy"/>
    <dgm:cxn modelId="{4979D80B-4677-4F61-9FBE-C442FDA411D2}" type="presParOf" srcId="{F4887E73-AA1F-4BFC-A193-161D4A2F5262}" destId="{027338A6-E49E-4752-BF15-576CA1199B82}" srcOrd="1" destOrd="0" presId="urn:microsoft.com/office/officeart/2008/layout/HorizontalMultiLevelHierarchy"/>
    <dgm:cxn modelId="{81857D57-0581-4582-81FA-D4A730ACB911}" type="presParOf" srcId="{027338A6-E49E-4752-BF15-576CA1199B82}" destId="{DE1DBEC2-F907-43BD-BD2E-D2ECAAAE0D54}" srcOrd="0" destOrd="0" presId="urn:microsoft.com/office/officeart/2008/layout/HorizontalMultiLevelHierarchy"/>
    <dgm:cxn modelId="{96E5B283-C74F-4D20-8581-57340870780D}" type="presParOf" srcId="{DE1DBEC2-F907-43BD-BD2E-D2ECAAAE0D54}" destId="{C67D2F87-CBA3-487F-8333-1650C1793F19}" srcOrd="0" destOrd="0" presId="urn:microsoft.com/office/officeart/2008/layout/HorizontalMultiLevelHierarchy"/>
    <dgm:cxn modelId="{AA199CD7-AE96-4FC1-945D-C2CA08696DBB}" type="presParOf" srcId="{027338A6-E49E-4752-BF15-576CA1199B82}" destId="{74D299E6-5E20-498E-A6F9-C46FFE5E0DCA}" srcOrd="1" destOrd="0" presId="urn:microsoft.com/office/officeart/2008/layout/HorizontalMultiLevelHierarchy"/>
    <dgm:cxn modelId="{BB176D5A-CCB7-443B-B4F0-D482B875E1BF}" type="presParOf" srcId="{74D299E6-5E20-498E-A6F9-C46FFE5E0DCA}" destId="{FE797665-15CD-43DC-9869-702AACF292AD}" srcOrd="0" destOrd="0" presId="urn:microsoft.com/office/officeart/2008/layout/HorizontalMultiLevelHierarchy"/>
    <dgm:cxn modelId="{9E73BB38-94EB-427F-8404-1AC432F79034}" type="presParOf" srcId="{74D299E6-5E20-498E-A6F9-C46FFE5E0DCA}" destId="{0BFDA336-FC57-4B31-BD3F-96CE163C7F86}" srcOrd="1" destOrd="0" presId="urn:microsoft.com/office/officeart/2008/layout/HorizontalMultiLevelHierarchy"/>
    <dgm:cxn modelId="{2305BC95-DD62-4B9E-90B7-0895C1199C1A}" type="presParOf" srcId="{0BFDA336-FC57-4B31-BD3F-96CE163C7F86}" destId="{A58D1632-8152-4388-B0F9-DEFBD68E5A06}" srcOrd="0" destOrd="0" presId="urn:microsoft.com/office/officeart/2008/layout/HorizontalMultiLevelHierarchy"/>
    <dgm:cxn modelId="{7E947913-B1D7-4003-8980-78FB35492D9B}" type="presParOf" srcId="{A58D1632-8152-4388-B0F9-DEFBD68E5A06}" destId="{B9D61BF9-D966-46BE-8534-867072117E2F}" srcOrd="0" destOrd="0" presId="urn:microsoft.com/office/officeart/2008/layout/HorizontalMultiLevelHierarchy"/>
    <dgm:cxn modelId="{A9F509A3-E41E-4AB7-B08B-6E973118040A}" type="presParOf" srcId="{0BFDA336-FC57-4B31-BD3F-96CE163C7F86}" destId="{AE53DF2C-EF06-4FD7-8EFF-A32F74BD46AF}" srcOrd="1" destOrd="0" presId="urn:microsoft.com/office/officeart/2008/layout/HorizontalMultiLevelHierarchy"/>
    <dgm:cxn modelId="{54E3C8C5-F46D-404C-AFC9-367DC2AA4E56}" type="presParOf" srcId="{AE53DF2C-EF06-4FD7-8EFF-A32F74BD46AF}" destId="{33B5CB7A-4105-4E3F-9532-F29D430F40CA}" srcOrd="0" destOrd="0" presId="urn:microsoft.com/office/officeart/2008/layout/HorizontalMultiLevelHierarchy"/>
    <dgm:cxn modelId="{1CCB788C-1E5C-4864-BE82-0042943118A8}" type="presParOf" srcId="{AE53DF2C-EF06-4FD7-8EFF-A32F74BD46AF}" destId="{B76B9466-B83C-4C26-9DF3-4EA6C025688E}" srcOrd="1" destOrd="0" presId="urn:microsoft.com/office/officeart/2008/layout/HorizontalMultiLevelHierarchy"/>
    <dgm:cxn modelId="{CB2687F3-0BD4-45FF-ABDE-0BC562F71048}" type="presParOf" srcId="{B76B9466-B83C-4C26-9DF3-4EA6C025688E}" destId="{352C1171-5EDB-4AE6-B730-8CEAF5A96671}" srcOrd="0" destOrd="0" presId="urn:microsoft.com/office/officeart/2008/layout/HorizontalMultiLevelHierarchy"/>
    <dgm:cxn modelId="{6EA2BD22-DDD0-435B-9DB5-5D631CA1C8D4}" type="presParOf" srcId="{352C1171-5EDB-4AE6-B730-8CEAF5A96671}" destId="{071C613E-662D-4BC6-8959-6E2E3DB17ED2}" srcOrd="0" destOrd="0" presId="urn:microsoft.com/office/officeart/2008/layout/HorizontalMultiLevelHierarchy"/>
    <dgm:cxn modelId="{1F216BD9-5FB3-49FA-B479-527605761A42}" type="presParOf" srcId="{B76B9466-B83C-4C26-9DF3-4EA6C025688E}" destId="{1BB89DEA-B887-4380-8BF1-8B13021DEBA0}" srcOrd="1" destOrd="0" presId="urn:microsoft.com/office/officeart/2008/layout/HorizontalMultiLevelHierarchy"/>
    <dgm:cxn modelId="{097E35ED-EB39-4CFA-B64D-8682CE3C992A}" type="presParOf" srcId="{1BB89DEA-B887-4380-8BF1-8B13021DEBA0}" destId="{C21225FC-04FC-4CA1-BD53-352DEC20FEFC}" srcOrd="0" destOrd="0" presId="urn:microsoft.com/office/officeart/2008/layout/HorizontalMultiLevelHierarchy"/>
    <dgm:cxn modelId="{F85986BD-AFD4-4652-8519-49307241F16F}" type="presParOf" srcId="{1BB89DEA-B887-4380-8BF1-8B13021DEBA0}" destId="{A5D255C6-A3BD-4E4A-86BA-7F8C960688B1}" srcOrd="1" destOrd="0" presId="urn:microsoft.com/office/officeart/2008/layout/HorizontalMultiLevelHierarchy"/>
    <dgm:cxn modelId="{60C99EDA-FB60-468A-A7B7-EF91ED278E76}" type="presParOf" srcId="{B76B9466-B83C-4C26-9DF3-4EA6C025688E}" destId="{48D69613-A9E1-4C16-93E3-548835396A7F}" srcOrd="2" destOrd="0" presId="urn:microsoft.com/office/officeart/2008/layout/HorizontalMultiLevelHierarchy"/>
    <dgm:cxn modelId="{D3618F4F-5AC6-472B-A52F-6E07524F4B33}" type="presParOf" srcId="{48D69613-A9E1-4C16-93E3-548835396A7F}" destId="{F24824BB-D48B-44EC-8E5D-694FF3D1DE38}" srcOrd="0" destOrd="0" presId="urn:microsoft.com/office/officeart/2008/layout/HorizontalMultiLevelHierarchy"/>
    <dgm:cxn modelId="{FD1E3765-B3C5-4979-90F9-1A11C189F8A7}" type="presParOf" srcId="{B76B9466-B83C-4C26-9DF3-4EA6C025688E}" destId="{53A14C9A-D150-48D4-8C34-DB2A5523AA63}" srcOrd="3" destOrd="0" presId="urn:microsoft.com/office/officeart/2008/layout/HorizontalMultiLevelHierarchy"/>
    <dgm:cxn modelId="{28375C37-51CF-49E0-BBC4-931C999CD2D4}" type="presParOf" srcId="{53A14C9A-D150-48D4-8C34-DB2A5523AA63}" destId="{F6F5B1E6-5FC8-4047-83B7-0F64D214537E}" srcOrd="0" destOrd="0" presId="urn:microsoft.com/office/officeart/2008/layout/HorizontalMultiLevelHierarchy"/>
    <dgm:cxn modelId="{2CC35589-31D8-4A35-BD82-57678D6A6A5E}" type="presParOf" srcId="{53A14C9A-D150-48D4-8C34-DB2A5523AA63}" destId="{ED97B015-970D-4D64-89AC-71775554507D}" srcOrd="1" destOrd="0" presId="urn:microsoft.com/office/officeart/2008/layout/HorizontalMultiLevelHierarchy"/>
    <dgm:cxn modelId="{A27C9087-ED4F-4347-A41E-3926917BD71C}" type="presParOf" srcId="{0BFDA336-FC57-4B31-BD3F-96CE163C7F86}" destId="{0499EBF2-AB4A-4A21-A96F-D9D7D57EE5CC}" srcOrd="2" destOrd="0" presId="urn:microsoft.com/office/officeart/2008/layout/HorizontalMultiLevelHierarchy"/>
    <dgm:cxn modelId="{B665DA43-8A1B-4307-BDB9-15BBC12E9800}" type="presParOf" srcId="{0499EBF2-AB4A-4A21-A96F-D9D7D57EE5CC}" destId="{8C588B49-7AD4-413C-A9F5-3B19ECCA7480}" srcOrd="0" destOrd="0" presId="urn:microsoft.com/office/officeart/2008/layout/HorizontalMultiLevelHierarchy"/>
    <dgm:cxn modelId="{71A06B5D-0178-4931-A4A3-E7C00D844781}" type="presParOf" srcId="{0BFDA336-FC57-4B31-BD3F-96CE163C7F86}" destId="{08BCF6A5-AE05-494A-A949-A11AA6D58195}" srcOrd="3" destOrd="0" presId="urn:microsoft.com/office/officeart/2008/layout/HorizontalMultiLevelHierarchy"/>
    <dgm:cxn modelId="{91172443-C1EB-4E20-A8E9-03094130B867}" type="presParOf" srcId="{08BCF6A5-AE05-494A-A949-A11AA6D58195}" destId="{EBD0BBB3-0B44-4DA2-877F-21BD73C356EC}" srcOrd="0" destOrd="0" presId="urn:microsoft.com/office/officeart/2008/layout/HorizontalMultiLevelHierarchy"/>
    <dgm:cxn modelId="{4787EF6C-4C32-4115-BB89-F6CBFC7D8F9C}" type="presParOf" srcId="{08BCF6A5-AE05-494A-A949-A11AA6D58195}" destId="{3732FD27-4A7B-49F8-AA48-1C0007EFB040}" srcOrd="1" destOrd="0" presId="urn:microsoft.com/office/officeart/2008/layout/HorizontalMultiLevelHierarchy"/>
    <dgm:cxn modelId="{C3AECA16-C198-43E7-97AE-046137CCD5D3}" type="presParOf" srcId="{3732FD27-4A7B-49F8-AA48-1C0007EFB040}" destId="{17A0F2D4-CEEE-450D-B03A-E4F12FE77756}" srcOrd="0" destOrd="0" presId="urn:microsoft.com/office/officeart/2008/layout/HorizontalMultiLevelHierarchy"/>
    <dgm:cxn modelId="{3BCE1E96-50E2-4200-B7E0-4FC528E299D0}" type="presParOf" srcId="{17A0F2D4-CEEE-450D-B03A-E4F12FE77756}" destId="{AA74F446-1138-45C4-BADD-A9F52CA4FF71}" srcOrd="0" destOrd="0" presId="urn:microsoft.com/office/officeart/2008/layout/HorizontalMultiLevelHierarchy"/>
    <dgm:cxn modelId="{93AC776A-9B30-40AC-9555-CA78ED78CFDB}" type="presParOf" srcId="{3732FD27-4A7B-49F8-AA48-1C0007EFB040}" destId="{6B6A5B9E-FC28-4544-A549-21C5F44F8468}" srcOrd="1" destOrd="0" presId="urn:microsoft.com/office/officeart/2008/layout/HorizontalMultiLevelHierarchy"/>
    <dgm:cxn modelId="{65EF73CA-B1BF-4049-B705-E0885E5A101D}" type="presParOf" srcId="{6B6A5B9E-FC28-4544-A549-21C5F44F8468}" destId="{4B3D7F6F-8BB4-4999-96A7-7DB2591E15F8}" srcOrd="0" destOrd="0" presId="urn:microsoft.com/office/officeart/2008/layout/HorizontalMultiLevelHierarchy"/>
    <dgm:cxn modelId="{147C9DBD-07DC-4FE5-A42E-2FD2AB0BD532}" type="presParOf" srcId="{6B6A5B9E-FC28-4544-A549-21C5F44F8468}" destId="{3EE63E5F-56D7-474C-8473-1D7C10FED672}" srcOrd="1" destOrd="0" presId="urn:microsoft.com/office/officeart/2008/layout/HorizontalMultiLevelHierarchy"/>
    <dgm:cxn modelId="{15B4913C-7095-49FA-9AD3-72C7A2E58E2A}" type="presParOf" srcId="{027338A6-E49E-4752-BF15-576CA1199B82}" destId="{7747ABF6-DDEE-48E1-82BE-2609BDF436F4}" srcOrd="2" destOrd="0" presId="urn:microsoft.com/office/officeart/2008/layout/HorizontalMultiLevelHierarchy"/>
    <dgm:cxn modelId="{141FE5D9-53AC-41B8-ABB9-8855C71FC09B}" type="presParOf" srcId="{7747ABF6-DDEE-48E1-82BE-2609BDF436F4}" destId="{1CB91051-7F61-4856-A938-C1EEB02E6FE7}" srcOrd="0" destOrd="0" presId="urn:microsoft.com/office/officeart/2008/layout/HorizontalMultiLevelHierarchy"/>
    <dgm:cxn modelId="{20E617C1-A0A5-4F0F-B4D6-EE123D313FB3}" type="presParOf" srcId="{027338A6-E49E-4752-BF15-576CA1199B82}" destId="{80F15618-C99D-4317-9F9D-F63E86820B21}" srcOrd="3" destOrd="0" presId="urn:microsoft.com/office/officeart/2008/layout/HorizontalMultiLevelHierarchy"/>
    <dgm:cxn modelId="{93D1305C-08BE-4F69-878A-FC64CAAB12F2}" type="presParOf" srcId="{80F15618-C99D-4317-9F9D-F63E86820B21}" destId="{35B61C19-4D43-4B19-A8F9-F6BE5B4B21F4}" srcOrd="0" destOrd="0" presId="urn:microsoft.com/office/officeart/2008/layout/HorizontalMultiLevelHierarchy"/>
    <dgm:cxn modelId="{08EDE9EC-7903-4453-A517-0978A7078156}" type="presParOf" srcId="{80F15618-C99D-4317-9F9D-F63E86820B21}" destId="{893AA930-5BDB-4612-80C6-6818026793FC}" srcOrd="1" destOrd="0" presId="urn:microsoft.com/office/officeart/2008/layout/HorizontalMultiLevelHierarchy"/>
    <dgm:cxn modelId="{C2C95B2F-7F09-4596-942C-13DF091297D7}" type="presParOf" srcId="{027338A6-E49E-4752-BF15-576CA1199B82}" destId="{E49C3534-A62F-4D0C-9B8C-EE8B8F54EE1D}" srcOrd="4" destOrd="0" presId="urn:microsoft.com/office/officeart/2008/layout/HorizontalMultiLevelHierarchy"/>
    <dgm:cxn modelId="{A65CE28A-F890-41D2-B5B3-BCCB8350AC67}" type="presParOf" srcId="{E49C3534-A62F-4D0C-9B8C-EE8B8F54EE1D}" destId="{8658E690-0C84-4CC0-BB62-B6B6F5B7ED26}" srcOrd="0" destOrd="0" presId="urn:microsoft.com/office/officeart/2008/layout/HorizontalMultiLevelHierarchy"/>
    <dgm:cxn modelId="{A699A2F1-4806-4F3D-85DC-ECCE3B275563}" type="presParOf" srcId="{027338A6-E49E-4752-BF15-576CA1199B82}" destId="{B779CA6C-8CFF-4EA1-826B-607FAA1FE209}" srcOrd="5" destOrd="0" presId="urn:microsoft.com/office/officeart/2008/layout/HorizontalMultiLevelHierarchy"/>
    <dgm:cxn modelId="{B189CA9A-3E94-4695-A4A2-63BDD430FC5C}" type="presParOf" srcId="{B779CA6C-8CFF-4EA1-826B-607FAA1FE209}" destId="{7858AD07-269A-4B58-8451-6B7B19FB969F}" srcOrd="0" destOrd="0" presId="urn:microsoft.com/office/officeart/2008/layout/HorizontalMultiLevelHierarchy"/>
    <dgm:cxn modelId="{F3EBC348-B7FF-4D3F-80BF-AA911D2C09C4}" type="presParOf" srcId="{B779CA6C-8CFF-4EA1-826B-607FAA1FE209}" destId="{B8A6E50A-BCD0-477F-8BCE-6672F33ABB4A}" srcOrd="1" destOrd="0" presId="urn:microsoft.com/office/officeart/2008/layout/HorizontalMultiLevelHierarchy"/>
    <dgm:cxn modelId="{B60CEE7D-81D7-41CA-B63F-0EBF28E9D3CB}" type="presParOf" srcId="{B8A6E50A-BCD0-477F-8BCE-6672F33ABB4A}" destId="{6F8AA421-4BC5-4350-829D-8CAF234DBEAE}" srcOrd="0" destOrd="0" presId="urn:microsoft.com/office/officeart/2008/layout/HorizontalMultiLevelHierarchy"/>
    <dgm:cxn modelId="{E5BEAE94-9C60-4ACD-8F51-32EF333ED7AF}" type="presParOf" srcId="{6F8AA421-4BC5-4350-829D-8CAF234DBEAE}" destId="{79C890DF-7712-4FD6-A441-BFB38AE676DA}" srcOrd="0" destOrd="0" presId="urn:microsoft.com/office/officeart/2008/layout/HorizontalMultiLevelHierarchy"/>
    <dgm:cxn modelId="{23AC2ACC-FC97-4AA5-8DD0-DA2EF169021A}" type="presParOf" srcId="{B8A6E50A-BCD0-477F-8BCE-6672F33ABB4A}" destId="{78D6DAD6-F08E-45C2-B28A-31BF86EDD19B}" srcOrd="1" destOrd="0" presId="urn:microsoft.com/office/officeart/2008/layout/HorizontalMultiLevelHierarchy"/>
    <dgm:cxn modelId="{022444EB-F7BD-4443-A0C1-72298EC0867D}" type="presParOf" srcId="{78D6DAD6-F08E-45C2-B28A-31BF86EDD19B}" destId="{CE96F496-BA82-448E-860E-660CA0EC8FCE}" srcOrd="0" destOrd="0" presId="urn:microsoft.com/office/officeart/2008/layout/HorizontalMultiLevelHierarchy"/>
    <dgm:cxn modelId="{52DC4F0A-B979-4400-88C6-314FCD7B022A}" type="presParOf" srcId="{78D6DAD6-F08E-45C2-B28A-31BF86EDD19B}" destId="{1C5F83FD-ABFE-4DB0-AD5B-1662A7E63D13}" srcOrd="1" destOrd="0" presId="urn:microsoft.com/office/officeart/2008/layout/HorizontalMultiLevelHierarchy"/>
    <dgm:cxn modelId="{35947466-3B92-459E-9977-0B7901863CE9}" type="presParOf" srcId="{1C5F83FD-ABFE-4DB0-AD5B-1662A7E63D13}" destId="{AA86222B-E061-4694-B882-95F8A12A9C11}" srcOrd="0" destOrd="0" presId="urn:microsoft.com/office/officeart/2008/layout/HorizontalMultiLevelHierarchy"/>
    <dgm:cxn modelId="{9B8C3E27-848E-45A5-9C2B-350F1FFBFB94}" type="presParOf" srcId="{AA86222B-E061-4694-B882-95F8A12A9C11}" destId="{08707F3A-2533-4E68-959C-97DF30622975}" srcOrd="0" destOrd="0" presId="urn:microsoft.com/office/officeart/2008/layout/HorizontalMultiLevelHierarchy"/>
    <dgm:cxn modelId="{9193783F-C3BE-42C1-AA59-085E77AE553F}" type="presParOf" srcId="{1C5F83FD-ABFE-4DB0-AD5B-1662A7E63D13}" destId="{FBDA51BE-4266-4077-AD7D-9B94F5DF8367}" srcOrd="1" destOrd="0" presId="urn:microsoft.com/office/officeart/2008/layout/HorizontalMultiLevelHierarchy"/>
    <dgm:cxn modelId="{EF1B8A45-5FD1-4F64-B456-F52F3EAD639C}" type="presParOf" srcId="{FBDA51BE-4266-4077-AD7D-9B94F5DF8367}" destId="{CA314A16-3917-4F1E-ADFF-12BE8DA32CD4}" srcOrd="0" destOrd="0" presId="urn:microsoft.com/office/officeart/2008/layout/HorizontalMultiLevelHierarchy"/>
    <dgm:cxn modelId="{8D3C569C-9CA9-4C11-B5F1-4E75609B4537}" type="presParOf" srcId="{FBDA51BE-4266-4077-AD7D-9B94F5DF8367}" destId="{97ABA8F3-933D-4C73-BB49-62F5AD970DBA}" srcOrd="1" destOrd="0" presId="urn:microsoft.com/office/officeart/2008/layout/HorizontalMultiLevelHierarchy"/>
    <dgm:cxn modelId="{B9FE088E-F49F-426F-B6F3-46370B4F6F2B}" type="presParOf" srcId="{B8A6E50A-BCD0-477F-8BCE-6672F33ABB4A}" destId="{1259E0B6-BD6C-4E4A-8F3E-6D1701BF63A4}" srcOrd="2" destOrd="0" presId="urn:microsoft.com/office/officeart/2008/layout/HorizontalMultiLevelHierarchy"/>
    <dgm:cxn modelId="{EC029E72-639A-41AE-BDCE-BADF33C763D1}" type="presParOf" srcId="{1259E0B6-BD6C-4E4A-8F3E-6D1701BF63A4}" destId="{643165CB-9680-4BD8-BD2C-50A85E7A1590}" srcOrd="0" destOrd="0" presId="urn:microsoft.com/office/officeart/2008/layout/HorizontalMultiLevelHierarchy"/>
    <dgm:cxn modelId="{3CF0E9B5-F0C1-4845-A6FD-FAD17E8469C4}" type="presParOf" srcId="{B8A6E50A-BCD0-477F-8BCE-6672F33ABB4A}" destId="{EE48DB22-0B78-47ED-B40C-085D38EE917B}" srcOrd="3" destOrd="0" presId="urn:microsoft.com/office/officeart/2008/layout/HorizontalMultiLevelHierarchy"/>
    <dgm:cxn modelId="{76FE6DED-6724-4B8B-B62D-399A43310D07}" type="presParOf" srcId="{EE48DB22-0B78-47ED-B40C-085D38EE917B}" destId="{5B3EFEBF-EE27-4409-ACB7-5A921DCBCAF3}" srcOrd="0" destOrd="0" presId="urn:microsoft.com/office/officeart/2008/layout/HorizontalMultiLevelHierarchy"/>
    <dgm:cxn modelId="{729D90F2-CAA5-4FAD-B12C-FE2B1CED6970}" type="presParOf" srcId="{EE48DB22-0B78-47ED-B40C-085D38EE917B}" destId="{CD796A99-0E77-4A48-ABC0-032F25166D7A}" srcOrd="1" destOrd="0" presId="urn:microsoft.com/office/officeart/2008/layout/HorizontalMultiLevelHierarchy"/>
    <dgm:cxn modelId="{F583B6C8-0EE4-4E93-93ED-02566440C773}" type="presParOf" srcId="{B8A6E50A-BCD0-477F-8BCE-6672F33ABB4A}" destId="{080186AB-099B-4FAE-B2D8-7DF0188B577D}" srcOrd="4" destOrd="0" presId="urn:microsoft.com/office/officeart/2008/layout/HorizontalMultiLevelHierarchy"/>
    <dgm:cxn modelId="{DAE25C0C-5D33-4A4D-8E23-2A15DAB874A7}" type="presParOf" srcId="{080186AB-099B-4FAE-B2D8-7DF0188B577D}" destId="{5503B3EC-A6F5-4B43-88A9-E1B8D7D1E55F}" srcOrd="0" destOrd="0" presId="urn:microsoft.com/office/officeart/2008/layout/HorizontalMultiLevelHierarchy"/>
    <dgm:cxn modelId="{B12AAEB3-4277-4609-8EF7-A7285AEC08F9}" type="presParOf" srcId="{B8A6E50A-BCD0-477F-8BCE-6672F33ABB4A}" destId="{2BD7B105-C05B-487C-A5E4-73248D37F42E}" srcOrd="5" destOrd="0" presId="urn:microsoft.com/office/officeart/2008/layout/HorizontalMultiLevelHierarchy"/>
    <dgm:cxn modelId="{F2766F7D-433F-4EAC-BC2E-C2F00AFC44A7}" type="presParOf" srcId="{2BD7B105-C05B-487C-A5E4-73248D37F42E}" destId="{309D881B-4A55-407C-8EBB-876D501CC35B}" srcOrd="0" destOrd="0" presId="urn:microsoft.com/office/officeart/2008/layout/HorizontalMultiLevelHierarchy"/>
    <dgm:cxn modelId="{BB2075D7-4BA7-4AC7-9389-D6E9F1F2B1CF}" type="presParOf" srcId="{2BD7B105-C05B-487C-A5E4-73248D37F42E}" destId="{C65215DE-60D7-4C41-8A5F-E2BCF22437B6}" srcOrd="1" destOrd="0" presId="urn:microsoft.com/office/officeart/2008/layout/HorizontalMultiLevelHierarchy"/>
    <dgm:cxn modelId="{3F2BD9D2-A3BB-4B8B-9DB2-4371A5EA7E04}" type="presParOf" srcId="{027338A6-E49E-4752-BF15-576CA1199B82}" destId="{C537B1FF-6FC6-40C6-BFB3-B57337E17F19}" srcOrd="6" destOrd="0" presId="urn:microsoft.com/office/officeart/2008/layout/HorizontalMultiLevelHierarchy"/>
    <dgm:cxn modelId="{10CAB00C-EEB1-4E97-B8F0-2050ABFFFEB4}" type="presParOf" srcId="{C537B1FF-6FC6-40C6-BFB3-B57337E17F19}" destId="{B3CD5C60-1CB9-4FA7-A100-49F2DDE6FD67}" srcOrd="0" destOrd="0" presId="urn:microsoft.com/office/officeart/2008/layout/HorizontalMultiLevelHierarchy"/>
    <dgm:cxn modelId="{59CAE991-5988-46C7-B9F4-622C72B95A0C}" type="presParOf" srcId="{027338A6-E49E-4752-BF15-576CA1199B82}" destId="{E93A517A-6846-4968-B40D-32C2DD8F14A0}" srcOrd="7" destOrd="0" presId="urn:microsoft.com/office/officeart/2008/layout/HorizontalMultiLevelHierarchy"/>
    <dgm:cxn modelId="{A0276258-244E-480C-9ECA-972F335FF963}" type="presParOf" srcId="{E93A517A-6846-4968-B40D-32C2DD8F14A0}" destId="{0FB4D7B2-DE5B-4FAD-A2CC-79835253BB9B}" srcOrd="0" destOrd="0" presId="urn:microsoft.com/office/officeart/2008/layout/HorizontalMultiLevelHierarchy"/>
    <dgm:cxn modelId="{B0454FA3-DCC9-44D5-BE3B-7AF724F7F6AC}" type="presParOf" srcId="{E93A517A-6846-4968-B40D-32C2DD8F14A0}" destId="{8EE6BF55-2CFF-4A33-AA54-FAFE41F124B2}" srcOrd="1" destOrd="0" presId="urn:microsoft.com/office/officeart/2008/layout/HorizontalMultiLevelHierarchy"/>
    <dgm:cxn modelId="{FF2CE8E1-F241-473F-B927-7567D0E5066A}" type="presParOf" srcId="{8EE6BF55-2CFF-4A33-AA54-FAFE41F124B2}" destId="{D0D4A891-C8F2-42AF-B1A0-0CD9DF4EC620}" srcOrd="0" destOrd="0" presId="urn:microsoft.com/office/officeart/2008/layout/HorizontalMultiLevelHierarchy"/>
    <dgm:cxn modelId="{497AA4B6-7F69-4997-80D1-B28876B21206}" type="presParOf" srcId="{D0D4A891-C8F2-42AF-B1A0-0CD9DF4EC620}" destId="{1009A8D2-4DF1-4923-B2DC-DB42FFED0330}" srcOrd="0" destOrd="0" presId="urn:microsoft.com/office/officeart/2008/layout/HorizontalMultiLevelHierarchy"/>
    <dgm:cxn modelId="{EDC9EAB6-9D69-48A4-BEBC-3D452CEAEAF1}" type="presParOf" srcId="{8EE6BF55-2CFF-4A33-AA54-FAFE41F124B2}" destId="{0B2F3122-A463-4EFA-8C92-2FBB27B97D79}" srcOrd="1" destOrd="0" presId="urn:microsoft.com/office/officeart/2008/layout/HorizontalMultiLevelHierarchy"/>
    <dgm:cxn modelId="{440DB655-9B9C-4741-8C81-4FC8CE26F4A1}" type="presParOf" srcId="{0B2F3122-A463-4EFA-8C92-2FBB27B97D79}" destId="{5DAA4ACA-AEB7-47DB-B03E-B0E68B3A06F6}" srcOrd="0" destOrd="0" presId="urn:microsoft.com/office/officeart/2008/layout/HorizontalMultiLevelHierarchy"/>
    <dgm:cxn modelId="{0949B3A8-62DE-44E2-BF89-B311D38B5A58}" type="presParOf" srcId="{0B2F3122-A463-4EFA-8C92-2FBB27B97D79}" destId="{E51CE0E4-C02E-4282-B176-C12A41DE6AAC}" srcOrd="1" destOrd="0" presId="urn:microsoft.com/office/officeart/2008/layout/HorizontalMultiLevelHierarchy"/>
    <dgm:cxn modelId="{50E57229-D345-4D8B-860F-5C9F5180FE46}" type="presParOf" srcId="{8EE6BF55-2CFF-4A33-AA54-FAFE41F124B2}" destId="{A7CB8A5B-1129-4B37-9DA1-305BD5D8CEC1}" srcOrd="2" destOrd="0" presId="urn:microsoft.com/office/officeart/2008/layout/HorizontalMultiLevelHierarchy"/>
    <dgm:cxn modelId="{D61A50C4-03B8-49AC-A4BD-02909308F4F8}" type="presParOf" srcId="{A7CB8A5B-1129-4B37-9DA1-305BD5D8CEC1}" destId="{905BE7A0-8BEE-49CC-A491-5C87EDB06179}" srcOrd="0" destOrd="0" presId="urn:microsoft.com/office/officeart/2008/layout/HorizontalMultiLevelHierarchy"/>
    <dgm:cxn modelId="{40444A1A-26E3-469E-8115-93115E052BCC}" type="presParOf" srcId="{8EE6BF55-2CFF-4A33-AA54-FAFE41F124B2}" destId="{F9C75C82-CA08-43FC-A4B0-0866F1A075DF}" srcOrd="3" destOrd="0" presId="urn:microsoft.com/office/officeart/2008/layout/HorizontalMultiLevelHierarchy"/>
    <dgm:cxn modelId="{ACE8E620-3D31-4D0C-9664-A1F2314B54DA}" type="presParOf" srcId="{F9C75C82-CA08-43FC-A4B0-0866F1A075DF}" destId="{0CB9517C-FFE0-48DE-8377-87775D207B75}" srcOrd="0" destOrd="0" presId="urn:microsoft.com/office/officeart/2008/layout/HorizontalMultiLevelHierarchy"/>
    <dgm:cxn modelId="{473D77C0-F974-4513-8E72-14AC13638106}" type="presParOf" srcId="{F9C75C82-CA08-43FC-A4B0-0866F1A075DF}" destId="{9BEBD5D3-72E1-4BE7-90B0-098674F39E9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9557D-12E0-4F57-A816-E77D635379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F4BDA7D-E948-4F0A-8C10-50A4E8DE3196}">
      <dgm:prSet phldrT="[Tekst]"/>
      <dgm:spPr/>
      <dgm:t>
        <a:bodyPr/>
        <a:lstStyle/>
        <a:p>
          <a:r>
            <a:rPr lang="nb-NO"/>
            <a:t>Nettsted</a:t>
          </a:r>
        </a:p>
      </dgm:t>
    </dgm:pt>
    <dgm:pt modelId="{E56F3134-A668-43B5-BE36-8646A6B8D42F}" type="parTrans" cxnId="{651D2505-6D19-446A-A9F0-FF5D2E7E63AF}">
      <dgm:prSet/>
      <dgm:spPr/>
      <dgm:t>
        <a:bodyPr/>
        <a:lstStyle/>
        <a:p>
          <a:endParaRPr lang="nb-NO"/>
        </a:p>
      </dgm:t>
    </dgm:pt>
    <dgm:pt modelId="{41A7A623-1D5E-41EC-A0D0-FDD3E5312AE5}" type="sibTrans" cxnId="{651D2505-6D19-446A-A9F0-FF5D2E7E63AF}">
      <dgm:prSet/>
      <dgm:spPr/>
      <dgm:t>
        <a:bodyPr/>
        <a:lstStyle/>
        <a:p>
          <a:endParaRPr lang="nb-NO"/>
        </a:p>
      </dgm:t>
    </dgm:pt>
    <dgm:pt modelId="{40F84185-A71A-4C69-9817-E6B1A4A51E5B}">
      <dgm:prSet phldrT="[Tekst]"/>
      <dgm:spPr/>
      <dgm:t>
        <a:bodyPr/>
        <a:lstStyle/>
        <a:p>
          <a:r>
            <a:rPr lang="nb-NO"/>
            <a:t>Avdelinger</a:t>
          </a:r>
        </a:p>
      </dgm:t>
    </dgm:pt>
    <dgm:pt modelId="{095E88D1-E4AF-4FBC-B177-E8A957D65B0D}" type="parTrans" cxnId="{05A13E02-7589-413D-9342-BE203586A1A2}">
      <dgm:prSet/>
      <dgm:spPr/>
      <dgm:t>
        <a:bodyPr/>
        <a:lstStyle/>
        <a:p>
          <a:endParaRPr lang="nb-NO"/>
        </a:p>
      </dgm:t>
    </dgm:pt>
    <dgm:pt modelId="{EB2B2661-AF4F-418E-AA98-25DED1BC62E9}" type="sibTrans" cxnId="{05A13E02-7589-413D-9342-BE203586A1A2}">
      <dgm:prSet/>
      <dgm:spPr/>
      <dgm:t>
        <a:bodyPr/>
        <a:lstStyle/>
        <a:p>
          <a:endParaRPr lang="nb-NO"/>
        </a:p>
      </dgm:t>
    </dgm:pt>
    <dgm:pt modelId="{300A27EB-013D-4341-BEBA-48B0F2E185DF}">
      <dgm:prSet phldrT="[Tekst]"/>
      <dgm:spPr/>
      <dgm:t>
        <a:bodyPr/>
        <a:lstStyle/>
        <a:p>
          <a:r>
            <a:rPr lang="nb-NO"/>
            <a:t>Nyheter</a:t>
          </a:r>
        </a:p>
      </dgm:t>
    </dgm:pt>
    <dgm:pt modelId="{02885061-43B6-44EF-90A3-9C7F9A201640}" type="parTrans" cxnId="{9A493B1E-B54B-4F7D-BA24-2FC99FA908A5}">
      <dgm:prSet/>
      <dgm:spPr/>
      <dgm:t>
        <a:bodyPr/>
        <a:lstStyle/>
        <a:p>
          <a:endParaRPr lang="nb-NO"/>
        </a:p>
      </dgm:t>
    </dgm:pt>
    <dgm:pt modelId="{190A4222-FE6D-43B1-8FE9-162F3B0A0233}" type="sibTrans" cxnId="{9A493B1E-B54B-4F7D-BA24-2FC99FA908A5}">
      <dgm:prSet/>
      <dgm:spPr/>
      <dgm:t>
        <a:bodyPr/>
        <a:lstStyle/>
        <a:p>
          <a:endParaRPr lang="nb-NO"/>
        </a:p>
      </dgm:t>
    </dgm:pt>
    <dgm:pt modelId="{2E47E490-5A0B-4067-9A6D-88A127C7CD82}">
      <dgm:prSet phldrT="[Tekst]"/>
      <dgm:spPr/>
      <dgm:t>
        <a:bodyPr/>
        <a:lstStyle/>
        <a:p>
          <a:r>
            <a:rPr lang="nb-NO"/>
            <a:t>Om oss</a:t>
          </a:r>
        </a:p>
      </dgm:t>
    </dgm:pt>
    <dgm:pt modelId="{3155300A-AF08-4ED9-9496-EDF867C32ECC}" type="parTrans" cxnId="{588E78EB-635A-461D-AC70-4D9C50E7093E}">
      <dgm:prSet/>
      <dgm:spPr/>
      <dgm:t>
        <a:bodyPr/>
        <a:lstStyle/>
        <a:p>
          <a:endParaRPr lang="nb-NO"/>
        </a:p>
      </dgm:t>
    </dgm:pt>
    <dgm:pt modelId="{6F356FA7-53E0-43CD-802D-9DFCAE90F225}" type="sibTrans" cxnId="{588E78EB-635A-461D-AC70-4D9C50E7093E}">
      <dgm:prSet/>
      <dgm:spPr/>
      <dgm:t>
        <a:bodyPr/>
        <a:lstStyle/>
        <a:p>
          <a:endParaRPr lang="nb-NO"/>
        </a:p>
      </dgm:t>
    </dgm:pt>
    <dgm:pt modelId="{0B898782-0233-4763-A59A-6991F109093A}">
      <dgm:prSet phldrT="[Teks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/>
            <a:t>Avdeling A</a:t>
          </a:r>
        </a:p>
      </dgm:t>
    </dgm:pt>
    <dgm:pt modelId="{C57FDE0D-177B-479C-95B3-ACF8A6C7DF0A}" type="parTrans" cxnId="{D1D7536C-9ED6-44EC-AA07-2957F84650A7}">
      <dgm:prSet/>
      <dgm:spPr/>
      <dgm:t>
        <a:bodyPr/>
        <a:lstStyle/>
        <a:p>
          <a:endParaRPr lang="nb-NO"/>
        </a:p>
      </dgm:t>
    </dgm:pt>
    <dgm:pt modelId="{598CD01A-29BE-491D-BE66-CF0A52C724AC}" type="sibTrans" cxnId="{D1D7536C-9ED6-44EC-AA07-2957F84650A7}">
      <dgm:prSet/>
      <dgm:spPr/>
      <dgm:t>
        <a:bodyPr/>
        <a:lstStyle/>
        <a:p>
          <a:endParaRPr lang="nb-NO"/>
        </a:p>
      </dgm:t>
    </dgm:pt>
    <dgm:pt modelId="{1373192A-28A7-476B-B9E6-F0C636D24CA8}">
      <dgm:prSet phldrT="[Teks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/>
            <a:t>Underside 1</a:t>
          </a:r>
        </a:p>
      </dgm:t>
    </dgm:pt>
    <dgm:pt modelId="{D18164B4-B1C9-42A3-8358-C7B2B8DA74FF}" type="parTrans" cxnId="{E1B45D87-B069-4433-AD3F-DC09677D0FF7}">
      <dgm:prSet/>
      <dgm:spPr/>
      <dgm:t>
        <a:bodyPr/>
        <a:lstStyle/>
        <a:p>
          <a:endParaRPr lang="nb-NO"/>
        </a:p>
      </dgm:t>
    </dgm:pt>
    <dgm:pt modelId="{F2F09DF0-567E-451C-A8AF-D32194C44FD5}" type="sibTrans" cxnId="{E1B45D87-B069-4433-AD3F-DC09677D0FF7}">
      <dgm:prSet/>
      <dgm:spPr/>
      <dgm:t>
        <a:bodyPr/>
        <a:lstStyle/>
        <a:p>
          <a:endParaRPr lang="nb-NO"/>
        </a:p>
      </dgm:t>
    </dgm:pt>
    <dgm:pt modelId="{BAD71AA0-4E79-4DE6-8614-45BDC2E78F36}">
      <dgm:prSet phldrT="[Teks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/>
            <a:t>Underside 2</a:t>
          </a:r>
        </a:p>
      </dgm:t>
    </dgm:pt>
    <dgm:pt modelId="{6BBCC894-47C4-4FE2-B67D-579E93480B9B}" type="parTrans" cxnId="{4EC6E76F-CB4B-4912-9D6A-B4800745C56F}">
      <dgm:prSet/>
      <dgm:spPr/>
      <dgm:t>
        <a:bodyPr/>
        <a:lstStyle/>
        <a:p>
          <a:endParaRPr lang="nb-NO"/>
        </a:p>
      </dgm:t>
    </dgm:pt>
    <dgm:pt modelId="{EC1A85E5-A5E2-4D73-927C-DCAA5CCD676F}" type="sibTrans" cxnId="{4EC6E76F-CB4B-4912-9D6A-B4800745C56F}">
      <dgm:prSet/>
      <dgm:spPr/>
      <dgm:t>
        <a:bodyPr/>
        <a:lstStyle/>
        <a:p>
          <a:endParaRPr lang="nb-NO"/>
        </a:p>
      </dgm:t>
    </dgm:pt>
    <dgm:pt modelId="{8DA09CD1-66F3-44C4-A0F6-3FD2418C8DF2}">
      <dgm:prSet phldrT="[Tekst]"/>
      <dgm:spPr/>
      <dgm:t>
        <a:bodyPr/>
        <a:lstStyle/>
        <a:p>
          <a:r>
            <a:rPr lang="nb-NO"/>
            <a:t>Avdeling B</a:t>
          </a:r>
        </a:p>
      </dgm:t>
    </dgm:pt>
    <dgm:pt modelId="{184D61FC-F0FC-48A1-AFBF-D7E84097290A}" type="parTrans" cxnId="{154262E7-53C3-4E22-9CDA-EFF4AAB7C628}">
      <dgm:prSet/>
      <dgm:spPr/>
      <dgm:t>
        <a:bodyPr/>
        <a:lstStyle/>
        <a:p>
          <a:endParaRPr lang="nb-NO"/>
        </a:p>
      </dgm:t>
    </dgm:pt>
    <dgm:pt modelId="{6EDA8785-6293-4A38-85CD-DB872412ED6B}" type="sibTrans" cxnId="{154262E7-53C3-4E22-9CDA-EFF4AAB7C628}">
      <dgm:prSet/>
      <dgm:spPr/>
      <dgm:t>
        <a:bodyPr/>
        <a:lstStyle/>
        <a:p>
          <a:endParaRPr lang="nb-NO"/>
        </a:p>
      </dgm:t>
    </dgm:pt>
    <dgm:pt modelId="{A3BCE1E4-EE37-41AA-8EE3-272F8BF0EC8F}">
      <dgm:prSet phldrT="[Tekst]"/>
      <dgm:spPr/>
      <dgm:t>
        <a:bodyPr/>
        <a:lstStyle/>
        <a:p>
          <a:r>
            <a:rPr lang="nb-NO"/>
            <a:t>Underside 3</a:t>
          </a:r>
        </a:p>
      </dgm:t>
    </dgm:pt>
    <dgm:pt modelId="{FFCDA41F-0670-4379-AD45-0CB5EABACDCC}" type="parTrans" cxnId="{AF28A4FA-C661-4C4A-958B-7F9CAF05EA32}">
      <dgm:prSet/>
      <dgm:spPr/>
      <dgm:t>
        <a:bodyPr/>
        <a:lstStyle/>
        <a:p>
          <a:endParaRPr lang="nb-NO"/>
        </a:p>
      </dgm:t>
    </dgm:pt>
    <dgm:pt modelId="{C4EE33EA-5FBE-43AE-ABB2-4FF62292752E}" type="sibTrans" cxnId="{AF28A4FA-C661-4C4A-958B-7F9CAF05EA32}">
      <dgm:prSet/>
      <dgm:spPr/>
      <dgm:t>
        <a:bodyPr/>
        <a:lstStyle/>
        <a:p>
          <a:endParaRPr lang="nb-NO"/>
        </a:p>
      </dgm:t>
    </dgm:pt>
    <dgm:pt modelId="{E7B06959-C60D-43E7-BB3C-272F2725C39F}">
      <dgm:prSet phldrT="[Tekst]"/>
      <dgm:spPr/>
      <dgm:t>
        <a:bodyPr/>
        <a:lstStyle/>
        <a:p>
          <a:r>
            <a:rPr lang="nb-NO"/>
            <a:t>Om styret</a:t>
          </a:r>
        </a:p>
      </dgm:t>
    </dgm:pt>
    <dgm:pt modelId="{4BB97408-8626-4B9D-85C0-19F14EFCFF85}" type="parTrans" cxnId="{7819202D-7AFD-45AC-9874-E8091C025EF6}">
      <dgm:prSet/>
      <dgm:spPr/>
      <dgm:t>
        <a:bodyPr/>
        <a:lstStyle/>
        <a:p>
          <a:endParaRPr lang="nb-NO"/>
        </a:p>
      </dgm:t>
    </dgm:pt>
    <dgm:pt modelId="{D6818D60-47AA-44CC-920B-E68418401711}" type="sibTrans" cxnId="{7819202D-7AFD-45AC-9874-E8091C025EF6}">
      <dgm:prSet/>
      <dgm:spPr/>
      <dgm:t>
        <a:bodyPr/>
        <a:lstStyle/>
        <a:p>
          <a:endParaRPr lang="nb-NO"/>
        </a:p>
      </dgm:t>
    </dgm:pt>
    <dgm:pt modelId="{167E1527-5489-4D7B-A86D-373FDF3EEA5D}">
      <dgm:prSet phldrT="[Teks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/>
            <a:t>Offentlig postjournal</a:t>
          </a:r>
        </a:p>
      </dgm:t>
    </dgm:pt>
    <dgm:pt modelId="{4C046EF9-DE95-4FA7-99B6-CA60BA0718CB}" type="parTrans" cxnId="{2A900E0B-F523-4765-88C4-071EA6A2E498}">
      <dgm:prSet/>
      <dgm:spPr/>
      <dgm:t>
        <a:bodyPr/>
        <a:lstStyle/>
        <a:p>
          <a:endParaRPr lang="nb-NO"/>
        </a:p>
      </dgm:t>
    </dgm:pt>
    <dgm:pt modelId="{195381E8-ECE3-4904-BA89-3F4BA192DCAA}" type="sibTrans" cxnId="{2A900E0B-F523-4765-88C4-071EA6A2E498}">
      <dgm:prSet/>
      <dgm:spPr/>
      <dgm:t>
        <a:bodyPr/>
        <a:lstStyle/>
        <a:p>
          <a:endParaRPr lang="nb-NO"/>
        </a:p>
      </dgm:t>
    </dgm:pt>
    <dgm:pt modelId="{BEED482D-8E1F-41ED-81DC-E3615D53BAF9}">
      <dgm:prSet phldrT="[Tekst]"/>
      <dgm:spPr/>
      <dgm:t>
        <a:bodyPr/>
        <a:lstStyle/>
        <a:p>
          <a:r>
            <a:rPr lang="nb-NO"/>
            <a:t>Jobb hos oss</a:t>
          </a:r>
        </a:p>
      </dgm:t>
    </dgm:pt>
    <dgm:pt modelId="{FCFC29C8-2C70-4F67-99B7-A89BC86A7183}" type="parTrans" cxnId="{C862E2D1-5330-4F00-8111-0C8F5C078BCD}">
      <dgm:prSet/>
      <dgm:spPr/>
      <dgm:t>
        <a:bodyPr/>
        <a:lstStyle/>
        <a:p>
          <a:endParaRPr lang="nb-NO"/>
        </a:p>
      </dgm:t>
    </dgm:pt>
    <dgm:pt modelId="{910ABEFA-37EF-44F8-ADAA-A7A151FA2608}" type="sibTrans" cxnId="{C862E2D1-5330-4F00-8111-0C8F5C078BCD}">
      <dgm:prSet/>
      <dgm:spPr/>
      <dgm:t>
        <a:bodyPr/>
        <a:lstStyle/>
        <a:p>
          <a:endParaRPr lang="nb-NO"/>
        </a:p>
      </dgm:t>
    </dgm:pt>
    <dgm:pt modelId="{D012CF2E-8AD5-4BE8-AD75-EB5CE00366CE}">
      <dgm:prSet phldrT="[Teks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/>
            <a:t>Styresaker</a:t>
          </a:r>
        </a:p>
      </dgm:t>
    </dgm:pt>
    <dgm:pt modelId="{6152F56D-899B-440B-B9B7-6C95BED6B2D8}" type="parTrans" cxnId="{17F0119F-B053-4A53-8C65-A2A80CF03C3B}">
      <dgm:prSet/>
      <dgm:spPr/>
      <dgm:t>
        <a:bodyPr/>
        <a:lstStyle/>
        <a:p>
          <a:endParaRPr lang="nb-NO"/>
        </a:p>
      </dgm:t>
    </dgm:pt>
    <dgm:pt modelId="{C5C0A83A-EDE2-4A91-8305-F0220238FA0C}" type="sibTrans" cxnId="{17F0119F-B053-4A53-8C65-A2A80CF03C3B}">
      <dgm:prSet/>
      <dgm:spPr/>
      <dgm:t>
        <a:bodyPr/>
        <a:lstStyle/>
        <a:p>
          <a:endParaRPr lang="nb-NO"/>
        </a:p>
      </dgm:t>
    </dgm:pt>
    <dgm:pt modelId="{5175D953-29FF-436E-AA01-9B7CEABCCD4E}">
      <dgm:prSet phldrT="[Tekst]"/>
      <dgm:spPr/>
      <dgm:t>
        <a:bodyPr/>
        <a:lstStyle/>
        <a:p>
          <a:r>
            <a:rPr lang="nb-NO"/>
            <a:t>Fag og forskning</a:t>
          </a:r>
        </a:p>
      </dgm:t>
    </dgm:pt>
    <dgm:pt modelId="{B4B8771F-146C-47FA-88D3-F28F33C3DE21}" type="parTrans" cxnId="{BD929E5C-16A5-4A95-B2A6-AEF332063D1F}">
      <dgm:prSet/>
      <dgm:spPr/>
      <dgm:t>
        <a:bodyPr/>
        <a:lstStyle/>
        <a:p>
          <a:endParaRPr lang="nb-NO"/>
        </a:p>
      </dgm:t>
    </dgm:pt>
    <dgm:pt modelId="{3F30ED70-10AA-408A-ACB0-24E45DFD4B56}" type="sibTrans" cxnId="{BD929E5C-16A5-4A95-B2A6-AEF332063D1F}">
      <dgm:prSet/>
      <dgm:spPr/>
      <dgm:t>
        <a:bodyPr/>
        <a:lstStyle/>
        <a:p>
          <a:endParaRPr lang="nb-NO"/>
        </a:p>
      </dgm:t>
    </dgm:pt>
    <dgm:pt modelId="{D00D06F7-654A-4055-9936-5833D6B94DFC}">
      <dgm:prSet phldrT="[Tekst]"/>
      <dgm:spPr/>
      <dgm:t>
        <a:bodyPr/>
        <a:lstStyle/>
        <a:p>
          <a:r>
            <a:rPr lang="nb-NO"/>
            <a:t>Temaside 1</a:t>
          </a:r>
        </a:p>
      </dgm:t>
    </dgm:pt>
    <dgm:pt modelId="{48B9FD30-D4F9-40A0-82A7-16E2F46EE9D8}" type="parTrans" cxnId="{B38C4E0A-823A-4358-B7BA-00475D9E5A00}">
      <dgm:prSet/>
      <dgm:spPr/>
      <dgm:t>
        <a:bodyPr/>
        <a:lstStyle/>
        <a:p>
          <a:endParaRPr lang="nb-NO"/>
        </a:p>
      </dgm:t>
    </dgm:pt>
    <dgm:pt modelId="{7F6D00B8-AEC7-45D9-96A4-A3D07BAF3D99}" type="sibTrans" cxnId="{B38C4E0A-823A-4358-B7BA-00475D9E5A00}">
      <dgm:prSet/>
      <dgm:spPr/>
      <dgm:t>
        <a:bodyPr/>
        <a:lstStyle/>
        <a:p>
          <a:endParaRPr lang="nb-NO"/>
        </a:p>
      </dgm:t>
    </dgm:pt>
    <dgm:pt modelId="{7DF3BBA3-AC05-43D3-B47E-3AA8311B7DA8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b-NO"/>
            <a:t>Temaside 2</a:t>
          </a:r>
        </a:p>
      </dgm:t>
    </dgm:pt>
    <dgm:pt modelId="{5F1AEB7E-B6A5-45C6-9FF4-48194AD8F964}" type="parTrans" cxnId="{64EE3B50-3671-44F8-8341-AD34B8149A4B}">
      <dgm:prSet/>
      <dgm:spPr/>
      <dgm:t>
        <a:bodyPr/>
        <a:lstStyle/>
        <a:p>
          <a:endParaRPr lang="nb-NO"/>
        </a:p>
      </dgm:t>
    </dgm:pt>
    <dgm:pt modelId="{8A487A6F-85AC-4FBF-BB31-572727B3F424}" type="sibTrans" cxnId="{64EE3B50-3671-44F8-8341-AD34B8149A4B}">
      <dgm:prSet/>
      <dgm:spPr/>
      <dgm:t>
        <a:bodyPr/>
        <a:lstStyle/>
        <a:p>
          <a:endParaRPr lang="nb-NO"/>
        </a:p>
      </dgm:t>
    </dgm:pt>
    <dgm:pt modelId="{433CAE9B-CC96-473B-B71A-35D4B52D0C9B}" type="pres">
      <dgm:prSet presAssocID="{5459557D-12E0-4F57-A816-E77D635379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887E73-AA1F-4BFC-A193-161D4A2F5262}" type="pres">
      <dgm:prSet presAssocID="{6F4BDA7D-E948-4F0A-8C10-50A4E8DE3196}" presName="root1" presStyleCnt="0"/>
      <dgm:spPr/>
    </dgm:pt>
    <dgm:pt modelId="{4EFBA64D-98EF-4D89-AEBF-2E56634DFC4E}" type="pres">
      <dgm:prSet presAssocID="{6F4BDA7D-E948-4F0A-8C10-50A4E8DE3196}" presName="LevelOneTextNode" presStyleLbl="node0" presStyleIdx="0" presStyleCnt="1">
        <dgm:presLayoutVars>
          <dgm:chPref val="3"/>
        </dgm:presLayoutVars>
      </dgm:prSet>
      <dgm:spPr/>
    </dgm:pt>
    <dgm:pt modelId="{027338A6-E49E-4752-BF15-576CA1199B82}" type="pres">
      <dgm:prSet presAssocID="{6F4BDA7D-E948-4F0A-8C10-50A4E8DE3196}" presName="level2hierChild" presStyleCnt="0"/>
      <dgm:spPr/>
    </dgm:pt>
    <dgm:pt modelId="{DE1DBEC2-F907-43BD-BD2E-D2ECAAAE0D54}" type="pres">
      <dgm:prSet presAssocID="{095E88D1-E4AF-4FBC-B177-E8A957D65B0D}" presName="conn2-1" presStyleLbl="parChTrans1D2" presStyleIdx="0" presStyleCnt="4"/>
      <dgm:spPr/>
    </dgm:pt>
    <dgm:pt modelId="{C67D2F87-CBA3-487F-8333-1650C1793F19}" type="pres">
      <dgm:prSet presAssocID="{095E88D1-E4AF-4FBC-B177-E8A957D65B0D}" presName="connTx" presStyleLbl="parChTrans1D2" presStyleIdx="0" presStyleCnt="4"/>
      <dgm:spPr/>
    </dgm:pt>
    <dgm:pt modelId="{74D299E6-5E20-498E-A6F9-C46FFE5E0DCA}" type="pres">
      <dgm:prSet presAssocID="{40F84185-A71A-4C69-9817-E6B1A4A51E5B}" presName="root2" presStyleCnt="0"/>
      <dgm:spPr/>
    </dgm:pt>
    <dgm:pt modelId="{FE797665-15CD-43DC-9869-702AACF292AD}" type="pres">
      <dgm:prSet presAssocID="{40F84185-A71A-4C69-9817-E6B1A4A51E5B}" presName="LevelTwoTextNode" presStyleLbl="node2" presStyleIdx="0" presStyleCnt="4">
        <dgm:presLayoutVars>
          <dgm:chPref val="3"/>
        </dgm:presLayoutVars>
      </dgm:prSet>
      <dgm:spPr/>
    </dgm:pt>
    <dgm:pt modelId="{0BFDA336-FC57-4B31-BD3F-96CE163C7F86}" type="pres">
      <dgm:prSet presAssocID="{40F84185-A71A-4C69-9817-E6B1A4A51E5B}" presName="level3hierChild" presStyleCnt="0"/>
      <dgm:spPr/>
    </dgm:pt>
    <dgm:pt modelId="{A58D1632-8152-4388-B0F9-DEFBD68E5A06}" type="pres">
      <dgm:prSet presAssocID="{C57FDE0D-177B-479C-95B3-ACF8A6C7DF0A}" presName="conn2-1" presStyleLbl="parChTrans1D3" presStyleIdx="0" presStyleCnt="7"/>
      <dgm:spPr/>
    </dgm:pt>
    <dgm:pt modelId="{B9D61BF9-D966-46BE-8534-867072117E2F}" type="pres">
      <dgm:prSet presAssocID="{C57FDE0D-177B-479C-95B3-ACF8A6C7DF0A}" presName="connTx" presStyleLbl="parChTrans1D3" presStyleIdx="0" presStyleCnt="7"/>
      <dgm:spPr/>
    </dgm:pt>
    <dgm:pt modelId="{AE53DF2C-EF06-4FD7-8EFF-A32F74BD46AF}" type="pres">
      <dgm:prSet presAssocID="{0B898782-0233-4763-A59A-6991F109093A}" presName="root2" presStyleCnt="0"/>
      <dgm:spPr/>
    </dgm:pt>
    <dgm:pt modelId="{33B5CB7A-4105-4E3F-9532-F29D430F40CA}" type="pres">
      <dgm:prSet presAssocID="{0B898782-0233-4763-A59A-6991F109093A}" presName="LevelTwoTextNode" presStyleLbl="node3" presStyleIdx="0" presStyleCnt="7">
        <dgm:presLayoutVars>
          <dgm:chPref val="3"/>
        </dgm:presLayoutVars>
      </dgm:prSet>
      <dgm:spPr/>
    </dgm:pt>
    <dgm:pt modelId="{B76B9466-B83C-4C26-9DF3-4EA6C025688E}" type="pres">
      <dgm:prSet presAssocID="{0B898782-0233-4763-A59A-6991F109093A}" presName="level3hierChild" presStyleCnt="0"/>
      <dgm:spPr/>
    </dgm:pt>
    <dgm:pt modelId="{352C1171-5EDB-4AE6-B730-8CEAF5A96671}" type="pres">
      <dgm:prSet presAssocID="{D18164B4-B1C9-42A3-8358-C7B2B8DA74FF}" presName="conn2-1" presStyleLbl="parChTrans1D4" presStyleIdx="0" presStyleCnt="4"/>
      <dgm:spPr/>
    </dgm:pt>
    <dgm:pt modelId="{071C613E-662D-4BC6-8959-6E2E3DB17ED2}" type="pres">
      <dgm:prSet presAssocID="{D18164B4-B1C9-42A3-8358-C7B2B8DA74FF}" presName="connTx" presStyleLbl="parChTrans1D4" presStyleIdx="0" presStyleCnt="4"/>
      <dgm:spPr/>
    </dgm:pt>
    <dgm:pt modelId="{1BB89DEA-B887-4380-8BF1-8B13021DEBA0}" type="pres">
      <dgm:prSet presAssocID="{1373192A-28A7-476B-B9E6-F0C636D24CA8}" presName="root2" presStyleCnt="0"/>
      <dgm:spPr/>
    </dgm:pt>
    <dgm:pt modelId="{C21225FC-04FC-4CA1-BD53-352DEC20FEFC}" type="pres">
      <dgm:prSet presAssocID="{1373192A-28A7-476B-B9E6-F0C636D24CA8}" presName="LevelTwoTextNode" presStyleLbl="node4" presStyleIdx="0" presStyleCnt="4">
        <dgm:presLayoutVars>
          <dgm:chPref val="3"/>
        </dgm:presLayoutVars>
      </dgm:prSet>
      <dgm:spPr/>
    </dgm:pt>
    <dgm:pt modelId="{A5D255C6-A3BD-4E4A-86BA-7F8C960688B1}" type="pres">
      <dgm:prSet presAssocID="{1373192A-28A7-476B-B9E6-F0C636D24CA8}" presName="level3hierChild" presStyleCnt="0"/>
      <dgm:spPr/>
    </dgm:pt>
    <dgm:pt modelId="{48D69613-A9E1-4C16-93E3-548835396A7F}" type="pres">
      <dgm:prSet presAssocID="{6BBCC894-47C4-4FE2-B67D-579E93480B9B}" presName="conn2-1" presStyleLbl="parChTrans1D4" presStyleIdx="1" presStyleCnt="4"/>
      <dgm:spPr/>
    </dgm:pt>
    <dgm:pt modelId="{F24824BB-D48B-44EC-8E5D-694FF3D1DE38}" type="pres">
      <dgm:prSet presAssocID="{6BBCC894-47C4-4FE2-B67D-579E93480B9B}" presName="connTx" presStyleLbl="parChTrans1D4" presStyleIdx="1" presStyleCnt="4"/>
      <dgm:spPr/>
    </dgm:pt>
    <dgm:pt modelId="{53A14C9A-D150-48D4-8C34-DB2A5523AA63}" type="pres">
      <dgm:prSet presAssocID="{BAD71AA0-4E79-4DE6-8614-45BDC2E78F36}" presName="root2" presStyleCnt="0"/>
      <dgm:spPr/>
    </dgm:pt>
    <dgm:pt modelId="{F6F5B1E6-5FC8-4047-83B7-0F64D214537E}" type="pres">
      <dgm:prSet presAssocID="{BAD71AA0-4E79-4DE6-8614-45BDC2E78F36}" presName="LevelTwoTextNode" presStyleLbl="node4" presStyleIdx="1" presStyleCnt="4">
        <dgm:presLayoutVars>
          <dgm:chPref val="3"/>
        </dgm:presLayoutVars>
      </dgm:prSet>
      <dgm:spPr/>
    </dgm:pt>
    <dgm:pt modelId="{ED97B015-970D-4D64-89AC-71775554507D}" type="pres">
      <dgm:prSet presAssocID="{BAD71AA0-4E79-4DE6-8614-45BDC2E78F36}" presName="level3hierChild" presStyleCnt="0"/>
      <dgm:spPr/>
    </dgm:pt>
    <dgm:pt modelId="{0499EBF2-AB4A-4A21-A96F-D9D7D57EE5CC}" type="pres">
      <dgm:prSet presAssocID="{184D61FC-F0FC-48A1-AFBF-D7E84097290A}" presName="conn2-1" presStyleLbl="parChTrans1D3" presStyleIdx="1" presStyleCnt="7"/>
      <dgm:spPr/>
    </dgm:pt>
    <dgm:pt modelId="{8C588B49-7AD4-413C-A9F5-3B19ECCA7480}" type="pres">
      <dgm:prSet presAssocID="{184D61FC-F0FC-48A1-AFBF-D7E84097290A}" presName="connTx" presStyleLbl="parChTrans1D3" presStyleIdx="1" presStyleCnt="7"/>
      <dgm:spPr/>
    </dgm:pt>
    <dgm:pt modelId="{08BCF6A5-AE05-494A-A949-A11AA6D58195}" type="pres">
      <dgm:prSet presAssocID="{8DA09CD1-66F3-44C4-A0F6-3FD2418C8DF2}" presName="root2" presStyleCnt="0"/>
      <dgm:spPr/>
    </dgm:pt>
    <dgm:pt modelId="{EBD0BBB3-0B44-4DA2-877F-21BD73C356EC}" type="pres">
      <dgm:prSet presAssocID="{8DA09CD1-66F3-44C4-A0F6-3FD2418C8DF2}" presName="LevelTwoTextNode" presStyleLbl="node3" presStyleIdx="1" presStyleCnt="7">
        <dgm:presLayoutVars>
          <dgm:chPref val="3"/>
        </dgm:presLayoutVars>
      </dgm:prSet>
      <dgm:spPr/>
    </dgm:pt>
    <dgm:pt modelId="{3732FD27-4A7B-49F8-AA48-1C0007EFB040}" type="pres">
      <dgm:prSet presAssocID="{8DA09CD1-66F3-44C4-A0F6-3FD2418C8DF2}" presName="level3hierChild" presStyleCnt="0"/>
      <dgm:spPr/>
    </dgm:pt>
    <dgm:pt modelId="{17A0F2D4-CEEE-450D-B03A-E4F12FE77756}" type="pres">
      <dgm:prSet presAssocID="{FFCDA41F-0670-4379-AD45-0CB5EABACDCC}" presName="conn2-1" presStyleLbl="parChTrans1D4" presStyleIdx="2" presStyleCnt="4"/>
      <dgm:spPr/>
    </dgm:pt>
    <dgm:pt modelId="{AA74F446-1138-45C4-BADD-A9F52CA4FF71}" type="pres">
      <dgm:prSet presAssocID="{FFCDA41F-0670-4379-AD45-0CB5EABACDCC}" presName="connTx" presStyleLbl="parChTrans1D4" presStyleIdx="2" presStyleCnt="4"/>
      <dgm:spPr/>
    </dgm:pt>
    <dgm:pt modelId="{6B6A5B9E-FC28-4544-A549-21C5F44F8468}" type="pres">
      <dgm:prSet presAssocID="{A3BCE1E4-EE37-41AA-8EE3-272F8BF0EC8F}" presName="root2" presStyleCnt="0"/>
      <dgm:spPr/>
    </dgm:pt>
    <dgm:pt modelId="{4B3D7F6F-8BB4-4999-96A7-7DB2591E15F8}" type="pres">
      <dgm:prSet presAssocID="{A3BCE1E4-EE37-41AA-8EE3-272F8BF0EC8F}" presName="LevelTwoTextNode" presStyleLbl="node4" presStyleIdx="2" presStyleCnt="4">
        <dgm:presLayoutVars>
          <dgm:chPref val="3"/>
        </dgm:presLayoutVars>
      </dgm:prSet>
      <dgm:spPr/>
    </dgm:pt>
    <dgm:pt modelId="{3EE63E5F-56D7-474C-8473-1D7C10FED672}" type="pres">
      <dgm:prSet presAssocID="{A3BCE1E4-EE37-41AA-8EE3-272F8BF0EC8F}" presName="level3hierChild" presStyleCnt="0"/>
      <dgm:spPr/>
    </dgm:pt>
    <dgm:pt modelId="{7747ABF6-DDEE-48E1-82BE-2609BDF436F4}" type="pres">
      <dgm:prSet presAssocID="{02885061-43B6-44EF-90A3-9C7F9A201640}" presName="conn2-1" presStyleLbl="parChTrans1D2" presStyleIdx="1" presStyleCnt="4"/>
      <dgm:spPr/>
    </dgm:pt>
    <dgm:pt modelId="{1CB91051-7F61-4856-A938-C1EEB02E6FE7}" type="pres">
      <dgm:prSet presAssocID="{02885061-43B6-44EF-90A3-9C7F9A201640}" presName="connTx" presStyleLbl="parChTrans1D2" presStyleIdx="1" presStyleCnt="4"/>
      <dgm:spPr/>
    </dgm:pt>
    <dgm:pt modelId="{80F15618-C99D-4317-9F9D-F63E86820B21}" type="pres">
      <dgm:prSet presAssocID="{300A27EB-013D-4341-BEBA-48B0F2E185DF}" presName="root2" presStyleCnt="0"/>
      <dgm:spPr/>
    </dgm:pt>
    <dgm:pt modelId="{35B61C19-4D43-4B19-A8F9-F6BE5B4B21F4}" type="pres">
      <dgm:prSet presAssocID="{300A27EB-013D-4341-BEBA-48B0F2E185DF}" presName="LevelTwoTextNode" presStyleLbl="node2" presStyleIdx="1" presStyleCnt="4">
        <dgm:presLayoutVars>
          <dgm:chPref val="3"/>
        </dgm:presLayoutVars>
      </dgm:prSet>
      <dgm:spPr/>
    </dgm:pt>
    <dgm:pt modelId="{893AA930-5BDB-4612-80C6-6818026793FC}" type="pres">
      <dgm:prSet presAssocID="{300A27EB-013D-4341-BEBA-48B0F2E185DF}" presName="level3hierChild" presStyleCnt="0"/>
      <dgm:spPr/>
    </dgm:pt>
    <dgm:pt modelId="{E49C3534-A62F-4D0C-9B8C-EE8B8F54EE1D}" type="pres">
      <dgm:prSet presAssocID="{3155300A-AF08-4ED9-9496-EDF867C32ECC}" presName="conn2-1" presStyleLbl="parChTrans1D2" presStyleIdx="2" presStyleCnt="4"/>
      <dgm:spPr/>
    </dgm:pt>
    <dgm:pt modelId="{8658E690-0C84-4CC0-BB62-B6B6F5B7ED26}" type="pres">
      <dgm:prSet presAssocID="{3155300A-AF08-4ED9-9496-EDF867C32ECC}" presName="connTx" presStyleLbl="parChTrans1D2" presStyleIdx="2" presStyleCnt="4"/>
      <dgm:spPr/>
    </dgm:pt>
    <dgm:pt modelId="{B779CA6C-8CFF-4EA1-826B-607FAA1FE209}" type="pres">
      <dgm:prSet presAssocID="{2E47E490-5A0B-4067-9A6D-88A127C7CD82}" presName="root2" presStyleCnt="0"/>
      <dgm:spPr/>
    </dgm:pt>
    <dgm:pt modelId="{7858AD07-269A-4B58-8451-6B7B19FB969F}" type="pres">
      <dgm:prSet presAssocID="{2E47E490-5A0B-4067-9A6D-88A127C7CD82}" presName="LevelTwoTextNode" presStyleLbl="node2" presStyleIdx="2" presStyleCnt="4">
        <dgm:presLayoutVars>
          <dgm:chPref val="3"/>
        </dgm:presLayoutVars>
      </dgm:prSet>
      <dgm:spPr/>
    </dgm:pt>
    <dgm:pt modelId="{B8A6E50A-BCD0-477F-8BCE-6672F33ABB4A}" type="pres">
      <dgm:prSet presAssocID="{2E47E490-5A0B-4067-9A6D-88A127C7CD82}" presName="level3hierChild" presStyleCnt="0"/>
      <dgm:spPr/>
    </dgm:pt>
    <dgm:pt modelId="{6F8AA421-4BC5-4350-829D-8CAF234DBEAE}" type="pres">
      <dgm:prSet presAssocID="{4BB97408-8626-4B9D-85C0-19F14EFCFF85}" presName="conn2-1" presStyleLbl="parChTrans1D3" presStyleIdx="2" presStyleCnt="7"/>
      <dgm:spPr/>
    </dgm:pt>
    <dgm:pt modelId="{79C890DF-7712-4FD6-A441-BFB38AE676DA}" type="pres">
      <dgm:prSet presAssocID="{4BB97408-8626-4B9D-85C0-19F14EFCFF85}" presName="connTx" presStyleLbl="parChTrans1D3" presStyleIdx="2" presStyleCnt="7"/>
      <dgm:spPr/>
    </dgm:pt>
    <dgm:pt modelId="{78D6DAD6-F08E-45C2-B28A-31BF86EDD19B}" type="pres">
      <dgm:prSet presAssocID="{E7B06959-C60D-43E7-BB3C-272F2725C39F}" presName="root2" presStyleCnt="0"/>
      <dgm:spPr/>
    </dgm:pt>
    <dgm:pt modelId="{CE96F496-BA82-448E-860E-660CA0EC8FCE}" type="pres">
      <dgm:prSet presAssocID="{E7B06959-C60D-43E7-BB3C-272F2725C39F}" presName="LevelTwoTextNode" presStyleLbl="node3" presStyleIdx="2" presStyleCnt="7">
        <dgm:presLayoutVars>
          <dgm:chPref val="3"/>
        </dgm:presLayoutVars>
      </dgm:prSet>
      <dgm:spPr/>
    </dgm:pt>
    <dgm:pt modelId="{1C5F83FD-ABFE-4DB0-AD5B-1662A7E63D13}" type="pres">
      <dgm:prSet presAssocID="{E7B06959-C60D-43E7-BB3C-272F2725C39F}" presName="level3hierChild" presStyleCnt="0"/>
      <dgm:spPr/>
    </dgm:pt>
    <dgm:pt modelId="{AA86222B-E061-4694-B882-95F8A12A9C11}" type="pres">
      <dgm:prSet presAssocID="{6152F56D-899B-440B-B9B7-6C95BED6B2D8}" presName="conn2-1" presStyleLbl="parChTrans1D4" presStyleIdx="3" presStyleCnt="4"/>
      <dgm:spPr/>
    </dgm:pt>
    <dgm:pt modelId="{08707F3A-2533-4E68-959C-97DF30622975}" type="pres">
      <dgm:prSet presAssocID="{6152F56D-899B-440B-B9B7-6C95BED6B2D8}" presName="connTx" presStyleLbl="parChTrans1D4" presStyleIdx="3" presStyleCnt="4"/>
      <dgm:spPr/>
    </dgm:pt>
    <dgm:pt modelId="{FBDA51BE-4266-4077-AD7D-9B94F5DF8367}" type="pres">
      <dgm:prSet presAssocID="{D012CF2E-8AD5-4BE8-AD75-EB5CE00366CE}" presName="root2" presStyleCnt="0"/>
      <dgm:spPr/>
    </dgm:pt>
    <dgm:pt modelId="{CA314A16-3917-4F1E-ADFF-12BE8DA32CD4}" type="pres">
      <dgm:prSet presAssocID="{D012CF2E-8AD5-4BE8-AD75-EB5CE00366CE}" presName="LevelTwoTextNode" presStyleLbl="node4" presStyleIdx="3" presStyleCnt="4">
        <dgm:presLayoutVars>
          <dgm:chPref val="3"/>
        </dgm:presLayoutVars>
      </dgm:prSet>
      <dgm:spPr/>
    </dgm:pt>
    <dgm:pt modelId="{97ABA8F3-933D-4C73-BB49-62F5AD970DBA}" type="pres">
      <dgm:prSet presAssocID="{D012CF2E-8AD5-4BE8-AD75-EB5CE00366CE}" presName="level3hierChild" presStyleCnt="0"/>
      <dgm:spPr/>
    </dgm:pt>
    <dgm:pt modelId="{1259E0B6-BD6C-4E4A-8F3E-6D1701BF63A4}" type="pres">
      <dgm:prSet presAssocID="{4C046EF9-DE95-4FA7-99B6-CA60BA0718CB}" presName="conn2-1" presStyleLbl="parChTrans1D3" presStyleIdx="3" presStyleCnt="7"/>
      <dgm:spPr/>
    </dgm:pt>
    <dgm:pt modelId="{643165CB-9680-4BD8-BD2C-50A85E7A1590}" type="pres">
      <dgm:prSet presAssocID="{4C046EF9-DE95-4FA7-99B6-CA60BA0718CB}" presName="connTx" presStyleLbl="parChTrans1D3" presStyleIdx="3" presStyleCnt="7"/>
      <dgm:spPr/>
    </dgm:pt>
    <dgm:pt modelId="{EE48DB22-0B78-47ED-B40C-085D38EE917B}" type="pres">
      <dgm:prSet presAssocID="{167E1527-5489-4D7B-A86D-373FDF3EEA5D}" presName="root2" presStyleCnt="0"/>
      <dgm:spPr/>
    </dgm:pt>
    <dgm:pt modelId="{5B3EFEBF-EE27-4409-ACB7-5A921DCBCAF3}" type="pres">
      <dgm:prSet presAssocID="{167E1527-5489-4D7B-A86D-373FDF3EEA5D}" presName="LevelTwoTextNode" presStyleLbl="node3" presStyleIdx="3" presStyleCnt="7">
        <dgm:presLayoutVars>
          <dgm:chPref val="3"/>
        </dgm:presLayoutVars>
      </dgm:prSet>
      <dgm:spPr/>
    </dgm:pt>
    <dgm:pt modelId="{CD796A99-0E77-4A48-ABC0-032F25166D7A}" type="pres">
      <dgm:prSet presAssocID="{167E1527-5489-4D7B-A86D-373FDF3EEA5D}" presName="level3hierChild" presStyleCnt="0"/>
      <dgm:spPr/>
    </dgm:pt>
    <dgm:pt modelId="{080186AB-099B-4FAE-B2D8-7DF0188B577D}" type="pres">
      <dgm:prSet presAssocID="{FCFC29C8-2C70-4F67-99B7-A89BC86A7183}" presName="conn2-1" presStyleLbl="parChTrans1D3" presStyleIdx="4" presStyleCnt="7"/>
      <dgm:spPr/>
    </dgm:pt>
    <dgm:pt modelId="{5503B3EC-A6F5-4B43-88A9-E1B8D7D1E55F}" type="pres">
      <dgm:prSet presAssocID="{FCFC29C8-2C70-4F67-99B7-A89BC86A7183}" presName="connTx" presStyleLbl="parChTrans1D3" presStyleIdx="4" presStyleCnt="7"/>
      <dgm:spPr/>
    </dgm:pt>
    <dgm:pt modelId="{2BD7B105-C05B-487C-A5E4-73248D37F42E}" type="pres">
      <dgm:prSet presAssocID="{BEED482D-8E1F-41ED-81DC-E3615D53BAF9}" presName="root2" presStyleCnt="0"/>
      <dgm:spPr/>
    </dgm:pt>
    <dgm:pt modelId="{309D881B-4A55-407C-8EBB-876D501CC35B}" type="pres">
      <dgm:prSet presAssocID="{BEED482D-8E1F-41ED-81DC-E3615D53BAF9}" presName="LevelTwoTextNode" presStyleLbl="node3" presStyleIdx="4" presStyleCnt="7">
        <dgm:presLayoutVars>
          <dgm:chPref val="3"/>
        </dgm:presLayoutVars>
      </dgm:prSet>
      <dgm:spPr/>
    </dgm:pt>
    <dgm:pt modelId="{C65215DE-60D7-4C41-8A5F-E2BCF22437B6}" type="pres">
      <dgm:prSet presAssocID="{BEED482D-8E1F-41ED-81DC-E3615D53BAF9}" presName="level3hierChild" presStyleCnt="0"/>
      <dgm:spPr/>
    </dgm:pt>
    <dgm:pt modelId="{C537B1FF-6FC6-40C6-BFB3-B57337E17F19}" type="pres">
      <dgm:prSet presAssocID="{B4B8771F-146C-47FA-88D3-F28F33C3DE21}" presName="conn2-1" presStyleLbl="parChTrans1D2" presStyleIdx="3" presStyleCnt="4"/>
      <dgm:spPr/>
    </dgm:pt>
    <dgm:pt modelId="{B3CD5C60-1CB9-4FA7-A100-49F2DDE6FD67}" type="pres">
      <dgm:prSet presAssocID="{B4B8771F-146C-47FA-88D3-F28F33C3DE21}" presName="connTx" presStyleLbl="parChTrans1D2" presStyleIdx="3" presStyleCnt="4"/>
      <dgm:spPr/>
    </dgm:pt>
    <dgm:pt modelId="{E93A517A-6846-4968-B40D-32C2DD8F14A0}" type="pres">
      <dgm:prSet presAssocID="{5175D953-29FF-436E-AA01-9B7CEABCCD4E}" presName="root2" presStyleCnt="0"/>
      <dgm:spPr/>
    </dgm:pt>
    <dgm:pt modelId="{0FB4D7B2-DE5B-4FAD-A2CC-79835253BB9B}" type="pres">
      <dgm:prSet presAssocID="{5175D953-29FF-436E-AA01-9B7CEABCCD4E}" presName="LevelTwoTextNode" presStyleLbl="node2" presStyleIdx="3" presStyleCnt="4">
        <dgm:presLayoutVars>
          <dgm:chPref val="3"/>
        </dgm:presLayoutVars>
      </dgm:prSet>
      <dgm:spPr/>
    </dgm:pt>
    <dgm:pt modelId="{8EE6BF55-2CFF-4A33-AA54-FAFE41F124B2}" type="pres">
      <dgm:prSet presAssocID="{5175D953-29FF-436E-AA01-9B7CEABCCD4E}" presName="level3hierChild" presStyleCnt="0"/>
      <dgm:spPr/>
    </dgm:pt>
    <dgm:pt modelId="{D0D4A891-C8F2-42AF-B1A0-0CD9DF4EC620}" type="pres">
      <dgm:prSet presAssocID="{48B9FD30-D4F9-40A0-82A7-16E2F46EE9D8}" presName="conn2-1" presStyleLbl="parChTrans1D3" presStyleIdx="5" presStyleCnt="7"/>
      <dgm:spPr/>
    </dgm:pt>
    <dgm:pt modelId="{1009A8D2-4DF1-4923-B2DC-DB42FFED0330}" type="pres">
      <dgm:prSet presAssocID="{48B9FD30-D4F9-40A0-82A7-16E2F46EE9D8}" presName="connTx" presStyleLbl="parChTrans1D3" presStyleIdx="5" presStyleCnt="7"/>
      <dgm:spPr/>
    </dgm:pt>
    <dgm:pt modelId="{0B2F3122-A463-4EFA-8C92-2FBB27B97D79}" type="pres">
      <dgm:prSet presAssocID="{D00D06F7-654A-4055-9936-5833D6B94DFC}" presName="root2" presStyleCnt="0"/>
      <dgm:spPr/>
    </dgm:pt>
    <dgm:pt modelId="{5DAA4ACA-AEB7-47DB-B03E-B0E68B3A06F6}" type="pres">
      <dgm:prSet presAssocID="{D00D06F7-654A-4055-9936-5833D6B94DFC}" presName="LevelTwoTextNode" presStyleLbl="node3" presStyleIdx="5" presStyleCnt="7">
        <dgm:presLayoutVars>
          <dgm:chPref val="3"/>
        </dgm:presLayoutVars>
      </dgm:prSet>
      <dgm:spPr/>
    </dgm:pt>
    <dgm:pt modelId="{E51CE0E4-C02E-4282-B176-C12A41DE6AAC}" type="pres">
      <dgm:prSet presAssocID="{D00D06F7-654A-4055-9936-5833D6B94DFC}" presName="level3hierChild" presStyleCnt="0"/>
      <dgm:spPr/>
    </dgm:pt>
    <dgm:pt modelId="{A7CB8A5B-1129-4B37-9DA1-305BD5D8CEC1}" type="pres">
      <dgm:prSet presAssocID="{5F1AEB7E-B6A5-45C6-9FF4-48194AD8F964}" presName="conn2-1" presStyleLbl="parChTrans1D3" presStyleIdx="6" presStyleCnt="7"/>
      <dgm:spPr/>
    </dgm:pt>
    <dgm:pt modelId="{905BE7A0-8BEE-49CC-A491-5C87EDB06179}" type="pres">
      <dgm:prSet presAssocID="{5F1AEB7E-B6A5-45C6-9FF4-48194AD8F964}" presName="connTx" presStyleLbl="parChTrans1D3" presStyleIdx="6" presStyleCnt="7"/>
      <dgm:spPr/>
    </dgm:pt>
    <dgm:pt modelId="{F9C75C82-CA08-43FC-A4B0-0866F1A075DF}" type="pres">
      <dgm:prSet presAssocID="{7DF3BBA3-AC05-43D3-B47E-3AA8311B7DA8}" presName="root2" presStyleCnt="0"/>
      <dgm:spPr/>
    </dgm:pt>
    <dgm:pt modelId="{0CB9517C-FFE0-48DE-8377-87775D207B75}" type="pres">
      <dgm:prSet presAssocID="{7DF3BBA3-AC05-43D3-B47E-3AA8311B7DA8}" presName="LevelTwoTextNode" presStyleLbl="node3" presStyleIdx="6" presStyleCnt="7">
        <dgm:presLayoutVars>
          <dgm:chPref val="3"/>
        </dgm:presLayoutVars>
      </dgm:prSet>
      <dgm:spPr/>
    </dgm:pt>
    <dgm:pt modelId="{9BEBD5D3-72E1-4BE7-90B0-098674F39E99}" type="pres">
      <dgm:prSet presAssocID="{7DF3BBA3-AC05-43D3-B47E-3AA8311B7DA8}" presName="level3hierChild" presStyleCnt="0"/>
      <dgm:spPr/>
    </dgm:pt>
  </dgm:ptLst>
  <dgm:cxnLst>
    <dgm:cxn modelId="{05A13E02-7589-413D-9342-BE203586A1A2}" srcId="{6F4BDA7D-E948-4F0A-8C10-50A4E8DE3196}" destId="{40F84185-A71A-4C69-9817-E6B1A4A51E5B}" srcOrd="0" destOrd="0" parTransId="{095E88D1-E4AF-4FBC-B177-E8A957D65B0D}" sibTransId="{EB2B2661-AF4F-418E-AA98-25DED1BC62E9}"/>
    <dgm:cxn modelId="{651D2505-6D19-446A-A9F0-FF5D2E7E63AF}" srcId="{5459557D-12E0-4F57-A816-E77D63537959}" destId="{6F4BDA7D-E948-4F0A-8C10-50A4E8DE3196}" srcOrd="0" destOrd="0" parTransId="{E56F3134-A668-43B5-BE36-8646A6B8D42F}" sibTransId="{41A7A623-1D5E-41EC-A0D0-FDD3E5312AE5}"/>
    <dgm:cxn modelId="{964E9405-9B8C-49E8-BBF1-4694CADF3709}" type="presOf" srcId="{D012CF2E-8AD5-4BE8-AD75-EB5CE00366CE}" destId="{CA314A16-3917-4F1E-ADFF-12BE8DA32CD4}" srcOrd="0" destOrd="0" presId="urn:microsoft.com/office/officeart/2008/layout/HorizontalMultiLevelHierarchy"/>
    <dgm:cxn modelId="{B38C4E0A-823A-4358-B7BA-00475D9E5A00}" srcId="{5175D953-29FF-436E-AA01-9B7CEABCCD4E}" destId="{D00D06F7-654A-4055-9936-5833D6B94DFC}" srcOrd="0" destOrd="0" parTransId="{48B9FD30-D4F9-40A0-82A7-16E2F46EE9D8}" sibTransId="{7F6D00B8-AEC7-45D9-96A4-A3D07BAF3D99}"/>
    <dgm:cxn modelId="{2A900E0B-F523-4765-88C4-071EA6A2E498}" srcId="{2E47E490-5A0B-4067-9A6D-88A127C7CD82}" destId="{167E1527-5489-4D7B-A86D-373FDF3EEA5D}" srcOrd="1" destOrd="0" parTransId="{4C046EF9-DE95-4FA7-99B6-CA60BA0718CB}" sibTransId="{195381E8-ECE3-4904-BA89-3F4BA192DCAA}"/>
    <dgm:cxn modelId="{3355520C-27E9-49AB-9037-E0366B91841B}" type="presOf" srcId="{FCFC29C8-2C70-4F67-99B7-A89BC86A7183}" destId="{080186AB-099B-4FAE-B2D8-7DF0188B577D}" srcOrd="0" destOrd="0" presId="urn:microsoft.com/office/officeart/2008/layout/HorizontalMultiLevelHierarchy"/>
    <dgm:cxn modelId="{C0979610-4A2C-43B4-BF9D-57D870B738CA}" type="presOf" srcId="{6BBCC894-47C4-4FE2-B67D-579E93480B9B}" destId="{F24824BB-D48B-44EC-8E5D-694FF3D1DE38}" srcOrd="1" destOrd="0" presId="urn:microsoft.com/office/officeart/2008/layout/HorizontalMultiLevelHierarchy"/>
    <dgm:cxn modelId="{28CEAE1A-9CB6-44BF-90DB-AA97540A7AB1}" type="presOf" srcId="{E7B06959-C60D-43E7-BB3C-272F2725C39F}" destId="{CE96F496-BA82-448E-860E-660CA0EC8FCE}" srcOrd="0" destOrd="0" presId="urn:microsoft.com/office/officeart/2008/layout/HorizontalMultiLevelHierarchy"/>
    <dgm:cxn modelId="{9A493B1E-B54B-4F7D-BA24-2FC99FA908A5}" srcId="{6F4BDA7D-E948-4F0A-8C10-50A4E8DE3196}" destId="{300A27EB-013D-4341-BEBA-48B0F2E185DF}" srcOrd="1" destOrd="0" parTransId="{02885061-43B6-44EF-90A3-9C7F9A201640}" sibTransId="{190A4222-FE6D-43B1-8FE9-162F3B0A0233}"/>
    <dgm:cxn modelId="{37A13525-AE56-4DA8-BEAA-33CDC84BC9F8}" type="presOf" srcId="{095E88D1-E4AF-4FBC-B177-E8A957D65B0D}" destId="{C67D2F87-CBA3-487F-8333-1650C1793F19}" srcOrd="1" destOrd="0" presId="urn:microsoft.com/office/officeart/2008/layout/HorizontalMultiLevelHierarchy"/>
    <dgm:cxn modelId="{8BD08F26-9A7A-40BB-B22F-AD5AF2AB932A}" type="presOf" srcId="{6152F56D-899B-440B-B9B7-6C95BED6B2D8}" destId="{08707F3A-2533-4E68-959C-97DF30622975}" srcOrd="1" destOrd="0" presId="urn:microsoft.com/office/officeart/2008/layout/HorizontalMultiLevelHierarchy"/>
    <dgm:cxn modelId="{7819202D-7AFD-45AC-9874-E8091C025EF6}" srcId="{2E47E490-5A0B-4067-9A6D-88A127C7CD82}" destId="{E7B06959-C60D-43E7-BB3C-272F2725C39F}" srcOrd="0" destOrd="0" parTransId="{4BB97408-8626-4B9D-85C0-19F14EFCFF85}" sibTransId="{D6818D60-47AA-44CC-920B-E68418401711}"/>
    <dgm:cxn modelId="{6F0F662E-9C87-4F3C-8DD8-A479CB778074}" type="presOf" srcId="{5F1AEB7E-B6A5-45C6-9FF4-48194AD8F964}" destId="{905BE7A0-8BEE-49CC-A491-5C87EDB06179}" srcOrd="1" destOrd="0" presId="urn:microsoft.com/office/officeart/2008/layout/HorizontalMultiLevelHierarchy"/>
    <dgm:cxn modelId="{CAA0F63E-9EE4-4AC9-BFED-80DB52B989D5}" type="presOf" srcId="{1373192A-28A7-476B-B9E6-F0C636D24CA8}" destId="{C21225FC-04FC-4CA1-BD53-352DEC20FEFC}" srcOrd="0" destOrd="0" presId="urn:microsoft.com/office/officeart/2008/layout/HorizontalMultiLevelHierarchy"/>
    <dgm:cxn modelId="{BD929E5C-16A5-4A95-B2A6-AEF332063D1F}" srcId="{6F4BDA7D-E948-4F0A-8C10-50A4E8DE3196}" destId="{5175D953-29FF-436E-AA01-9B7CEABCCD4E}" srcOrd="3" destOrd="0" parTransId="{B4B8771F-146C-47FA-88D3-F28F33C3DE21}" sibTransId="{3F30ED70-10AA-408A-ACB0-24E45DFD4B56}"/>
    <dgm:cxn modelId="{3BDD8E65-BADB-4A80-8E7B-E7238DDB426B}" type="presOf" srcId="{D00D06F7-654A-4055-9936-5833D6B94DFC}" destId="{5DAA4ACA-AEB7-47DB-B03E-B0E68B3A06F6}" srcOrd="0" destOrd="0" presId="urn:microsoft.com/office/officeart/2008/layout/HorizontalMultiLevelHierarchy"/>
    <dgm:cxn modelId="{749C9D66-5B54-443A-B2AD-8354425C5A98}" type="presOf" srcId="{FFCDA41F-0670-4379-AD45-0CB5EABACDCC}" destId="{AA74F446-1138-45C4-BADD-A9F52CA4FF71}" srcOrd="1" destOrd="0" presId="urn:microsoft.com/office/officeart/2008/layout/HorizontalMultiLevelHierarchy"/>
    <dgm:cxn modelId="{9F75FA46-2E12-4D1E-848C-5DB6E016920F}" type="presOf" srcId="{02885061-43B6-44EF-90A3-9C7F9A201640}" destId="{1CB91051-7F61-4856-A938-C1EEB02E6FE7}" srcOrd="1" destOrd="0" presId="urn:microsoft.com/office/officeart/2008/layout/HorizontalMultiLevelHierarchy"/>
    <dgm:cxn modelId="{0283C748-0102-472B-88B1-C68B67F45077}" type="presOf" srcId="{B4B8771F-146C-47FA-88D3-F28F33C3DE21}" destId="{C537B1FF-6FC6-40C6-BFB3-B57337E17F19}" srcOrd="0" destOrd="0" presId="urn:microsoft.com/office/officeart/2008/layout/HorizontalMultiLevelHierarchy"/>
    <dgm:cxn modelId="{EA07F649-64E5-4FE7-81E5-5903A04A29BA}" type="presOf" srcId="{D18164B4-B1C9-42A3-8358-C7B2B8DA74FF}" destId="{352C1171-5EDB-4AE6-B730-8CEAF5A96671}" srcOrd="0" destOrd="0" presId="urn:microsoft.com/office/officeart/2008/layout/HorizontalMultiLevelHierarchy"/>
    <dgm:cxn modelId="{D1D7536C-9ED6-44EC-AA07-2957F84650A7}" srcId="{40F84185-A71A-4C69-9817-E6B1A4A51E5B}" destId="{0B898782-0233-4763-A59A-6991F109093A}" srcOrd="0" destOrd="0" parTransId="{C57FDE0D-177B-479C-95B3-ACF8A6C7DF0A}" sibTransId="{598CD01A-29BE-491D-BE66-CF0A52C724AC}"/>
    <dgm:cxn modelId="{35C7764E-FABF-4F56-A872-EB90BAA42A44}" type="presOf" srcId="{5459557D-12E0-4F57-A816-E77D63537959}" destId="{433CAE9B-CC96-473B-B71A-35D4B52D0C9B}" srcOrd="0" destOrd="0" presId="urn:microsoft.com/office/officeart/2008/layout/HorizontalMultiLevelHierarchy"/>
    <dgm:cxn modelId="{4EC6E76F-CB4B-4912-9D6A-B4800745C56F}" srcId="{0B898782-0233-4763-A59A-6991F109093A}" destId="{BAD71AA0-4E79-4DE6-8614-45BDC2E78F36}" srcOrd="1" destOrd="0" parTransId="{6BBCC894-47C4-4FE2-B67D-579E93480B9B}" sibTransId="{EC1A85E5-A5E2-4D73-927C-DCAA5CCD676F}"/>
    <dgm:cxn modelId="{64EE3B50-3671-44F8-8341-AD34B8149A4B}" srcId="{5175D953-29FF-436E-AA01-9B7CEABCCD4E}" destId="{7DF3BBA3-AC05-43D3-B47E-3AA8311B7DA8}" srcOrd="1" destOrd="0" parTransId="{5F1AEB7E-B6A5-45C6-9FF4-48194AD8F964}" sibTransId="{8A487A6F-85AC-4FBF-BB31-572727B3F424}"/>
    <dgm:cxn modelId="{8DD53471-7B68-468F-B551-F2C0EFF12BCF}" type="presOf" srcId="{5175D953-29FF-436E-AA01-9B7CEABCCD4E}" destId="{0FB4D7B2-DE5B-4FAD-A2CC-79835253BB9B}" srcOrd="0" destOrd="0" presId="urn:microsoft.com/office/officeart/2008/layout/HorizontalMultiLevelHierarchy"/>
    <dgm:cxn modelId="{25B04054-CCBD-42CE-BB89-7A03083BD79A}" type="presOf" srcId="{095E88D1-E4AF-4FBC-B177-E8A957D65B0D}" destId="{DE1DBEC2-F907-43BD-BD2E-D2ECAAAE0D54}" srcOrd="0" destOrd="0" presId="urn:microsoft.com/office/officeart/2008/layout/HorizontalMultiLevelHierarchy"/>
    <dgm:cxn modelId="{BC907E75-ED0F-406F-8ACB-D82DB9794A5A}" type="presOf" srcId="{167E1527-5489-4D7B-A86D-373FDF3EEA5D}" destId="{5B3EFEBF-EE27-4409-ACB7-5A921DCBCAF3}" srcOrd="0" destOrd="0" presId="urn:microsoft.com/office/officeart/2008/layout/HorizontalMultiLevelHierarchy"/>
    <dgm:cxn modelId="{CA7C3157-C9F9-46AF-874D-A3DDB67917AF}" type="presOf" srcId="{FFCDA41F-0670-4379-AD45-0CB5EABACDCC}" destId="{17A0F2D4-CEEE-450D-B03A-E4F12FE77756}" srcOrd="0" destOrd="0" presId="urn:microsoft.com/office/officeart/2008/layout/HorizontalMultiLevelHierarchy"/>
    <dgm:cxn modelId="{5AE74F57-8A83-4022-98BA-5DBB7EE62C45}" type="presOf" srcId="{0B898782-0233-4763-A59A-6991F109093A}" destId="{33B5CB7A-4105-4E3F-9532-F29D430F40CA}" srcOrd="0" destOrd="0" presId="urn:microsoft.com/office/officeart/2008/layout/HorizontalMultiLevelHierarchy"/>
    <dgm:cxn modelId="{FCC79A77-999F-46CA-901C-B35D2D1C8C52}" type="presOf" srcId="{40F84185-A71A-4C69-9817-E6B1A4A51E5B}" destId="{FE797665-15CD-43DC-9869-702AACF292AD}" srcOrd="0" destOrd="0" presId="urn:microsoft.com/office/officeart/2008/layout/HorizontalMultiLevelHierarchy"/>
    <dgm:cxn modelId="{4F3ECF77-196C-4B96-AE1E-C2FA6597067D}" type="presOf" srcId="{FCFC29C8-2C70-4F67-99B7-A89BC86A7183}" destId="{5503B3EC-A6F5-4B43-88A9-E1B8D7D1E55F}" srcOrd="1" destOrd="0" presId="urn:microsoft.com/office/officeart/2008/layout/HorizontalMultiLevelHierarchy"/>
    <dgm:cxn modelId="{0220F082-1040-4EB6-9AFF-4424663A37CA}" type="presOf" srcId="{C57FDE0D-177B-479C-95B3-ACF8A6C7DF0A}" destId="{A58D1632-8152-4388-B0F9-DEFBD68E5A06}" srcOrd="0" destOrd="0" presId="urn:microsoft.com/office/officeart/2008/layout/HorizontalMultiLevelHierarchy"/>
    <dgm:cxn modelId="{319C5D85-9B29-4991-B197-CB3E72244E49}" type="presOf" srcId="{6F4BDA7D-E948-4F0A-8C10-50A4E8DE3196}" destId="{4EFBA64D-98EF-4D89-AEBF-2E56634DFC4E}" srcOrd="0" destOrd="0" presId="urn:microsoft.com/office/officeart/2008/layout/HorizontalMultiLevelHierarchy"/>
    <dgm:cxn modelId="{5FFD8E85-C25E-4ADA-8C65-4B66B740D090}" type="presOf" srcId="{4BB97408-8626-4B9D-85C0-19F14EFCFF85}" destId="{79C890DF-7712-4FD6-A441-BFB38AE676DA}" srcOrd="1" destOrd="0" presId="urn:microsoft.com/office/officeart/2008/layout/HorizontalMultiLevelHierarchy"/>
    <dgm:cxn modelId="{E1B45D87-B069-4433-AD3F-DC09677D0FF7}" srcId="{0B898782-0233-4763-A59A-6991F109093A}" destId="{1373192A-28A7-476B-B9E6-F0C636D24CA8}" srcOrd="0" destOrd="0" parTransId="{D18164B4-B1C9-42A3-8358-C7B2B8DA74FF}" sibTransId="{F2F09DF0-567E-451C-A8AF-D32194C44FD5}"/>
    <dgm:cxn modelId="{38D96188-758A-4A81-8063-D6D11478028F}" type="presOf" srcId="{4C046EF9-DE95-4FA7-99B6-CA60BA0718CB}" destId="{1259E0B6-BD6C-4E4A-8F3E-6D1701BF63A4}" srcOrd="0" destOrd="0" presId="urn:microsoft.com/office/officeart/2008/layout/HorizontalMultiLevelHierarchy"/>
    <dgm:cxn modelId="{AB34268E-E708-4BF2-93F8-C05C61DBC8F7}" type="presOf" srcId="{D18164B4-B1C9-42A3-8358-C7B2B8DA74FF}" destId="{071C613E-662D-4BC6-8959-6E2E3DB17ED2}" srcOrd="1" destOrd="0" presId="urn:microsoft.com/office/officeart/2008/layout/HorizontalMultiLevelHierarchy"/>
    <dgm:cxn modelId="{71F14493-A882-4532-94D7-274E06BF6EC4}" type="presOf" srcId="{3155300A-AF08-4ED9-9496-EDF867C32ECC}" destId="{E49C3534-A62F-4D0C-9B8C-EE8B8F54EE1D}" srcOrd="0" destOrd="0" presId="urn:microsoft.com/office/officeart/2008/layout/HorizontalMultiLevelHierarchy"/>
    <dgm:cxn modelId="{1A57439B-E9FA-4796-8129-D00358151CF9}" type="presOf" srcId="{2E47E490-5A0B-4067-9A6D-88A127C7CD82}" destId="{7858AD07-269A-4B58-8451-6B7B19FB969F}" srcOrd="0" destOrd="0" presId="urn:microsoft.com/office/officeart/2008/layout/HorizontalMultiLevelHierarchy"/>
    <dgm:cxn modelId="{84A1919E-FD6A-4177-BEC7-2EE80DFCF33D}" type="presOf" srcId="{A3BCE1E4-EE37-41AA-8EE3-272F8BF0EC8F}" destId="{4B3D7F6F-8BB4-4999-96A7-7DB2591E15F8}" srcOrd="0" destOrd="0" presId="urn:microsoft.com/office/officeart/2008/layout/HorizontalMultiLevelHierarchy"/>
    <dgm:cxn modelId="{17F0119F-B053-4A53-8C65-A2A80CF03C3B}" srcId="{E7B06959-C60D-43E7-BB3C-272F2725C39F}" destId="{D012CF2E-8AD5-4BE8-AD75-EB5CE00366CE}" srcOrd="0" destOrd="0" parTransId="{6152F56D-899B-440B-B9B7-6C95BED6B2D8}" sibTransId="{C5C0A83A-EDE2-4A91-8305-F0220238FA0C}"/>
    <dgm:cxn modelId="{CD245BB5-CA1E-46FE-A47D-A797E645F006}" type="presOf" srcId="{BAD71AA0-4E79-4DE6-8614-45BDC2E78F36}" destId="{F6F5B1E6-5FC8-4047-83B7-0F64D214537E}" srcOrd="0" destOrd="0" presId="urn:microsoft.com/office/officeart/2008/layout/HorizontalMultiLevelHierarchy"/>
    <dgm:cxn modelId="{E570B1B6-F1C3-4B92-A636-0E4BB197F0AC}" type="presOf" srcId="{B4B8771F-146C-47FA-88D3-F28F33C3DE21}" destId="{B3CD5C60-1CB9-4FA7-A100-49F2DDE6FD67}" srcOrd="1" destOrd="0" presId="urn:microsoft.com/office/officeart/2008/layout/HorizontalMultiLevelHierarchy"/>
    <dgm:cxn modelId="{1BF834BB-7ED9-4B69-B43F-90C1FE13C5FA}" type="presOf" srcId="{3155300A-AF08-4ED9-9496-EDF867C32ECC}" destId="{8658E690-0C84-4CC0-BB62-B6B6F5B7ED26}" srcOrd="1" destOrd="0" presId="urn:microsoft.com/office/officeart/2008/layout/HorizontalMultiLevelHierarchy"/>
    <dgm:cxn modelId="{4BBD8FC2-DEB8-4BB0-A71B-0DFF9940CCA2}" type="presOf" srcId="{48B9FD30-D4F9-40A0-82A7-16E2F46EE9D8}" destId="{1009A8D2-4DF1-4923-B2DC-DB42FFED0330}" srcOrd="1" destOrd="0" presId="urn:microsoft.com/office/officeart/2008/layout/HorizontalMultiLevelHierarchy"/>
    <dgm:cxn modelId="{E4BA1AC8-E03D-459D-9FE3-C4ECA22F546E}" type="presOf" srcId="{4BB97408-8626-4B9D-85C0-19F14EFCFF85}" destId="{6F8AA421-4BC5-4350-829D-8CAF234DBEAE}" srcOrd="0" destOrd="0" presId="urn:microsoft.com/office/officeart/2008/layout/HorizontalMultiLevelHierarchy"/>
    <dgm:cxn modelId="{F19E36CA-E7A2-4722-8B86-21954D552001}" type="presOf" srcId="{C57FDE0D-177B-479C-95B3-ACF8A6C7DF0A}" destId="{B9D61BF9-D966-46BE-8534-867072117E2F}" srcOrd="1" destOrd="0" presId="urn:microsoft.com/office/officeart/2008/layout/HorizontalMultiLevelHierarchy"/>
    <dgm:cxn modelId="{D35B91CB-6FD9-4000-A18D-E54F42E6672B}" type="presOf" srcId="{8DA09CD1-66F3-44C4-A0F6-3FD2418C8DF2}" destId="{EBD0BBB3-0B44-4DA2-877F-21BD73C356EC}" srcOrd="0" destOrd="0" presId="urn:microsoft.com/office/officeart/2008/layout/HorizontalMultiLevelHierarchy"/>
    <dgm:cxn modelId="{D477C6CC-E39C-44F3-9920-EFC0A5449ED1}" type="presOf" srcId="{6152F56D-899B-440B-B9B7-6C95BED6B2D8}" destId="{AA86222B-E061-4694-B882-95F8A12A9C11}" srcOrd="0" destOrd="0" presId="urn:microsoft.com/office/officeart/2008/layout/HorizontalMultiLevelHierarchy"/>
    <dgm:cxn modelId="{C862E2D1-5330-4F00-8111-0C8F5C078BCD}" srcId="{2E47E490-5A0B-4067-9A6D-88A127C7CD82}" destId="{BEED482D-8E1F-41ED-81DC-E3615D53BAF9}" srcOrd="2" destOrd="0" parTransId="{FCFC29C8-2C70-4F67-99B7-A89BC86A7183}" sibTransId="{910ABEFA-37EF-44F8-ADAA-A7A151FA2608}"/>
    <dgm:cxn modelId="{7120C5D3-044E-4956-A1F5-DAF80C7FCBB2}" type="presOf" srcId="{6BBCC894-47C4-4FE2-B67D-579E93480B9B}" destId="{48D69613-A9E1-4C16-93E3-548835396A7F}" srcOrd="0" destOrd="0" presId="urn:microsoft.com/office/officeart/2008/layout/HorizontalMultiLevelHierarchy"/>
    <dgm:cxn modelId="{F0FD35D6-885A-480B-81D0-B09F02F25A16}" type="presOf" srcId="{5F1AEB7E-B6A5-45C6-9FF4-48194AD8F964}" destId="{A7CB8A5B-1129-4B37-9DA1-305BD5D8CEC1}" srcOrd="0" destOrd="0" presId="urn:microsoft.com/office/officeart/2008/layout/HorizontalMultiLevelHierarchy"/>
    <dgm:cxn modelId="{A341B1D9-ED32-46F4-AB06-FBF6B8975A25}" type="presOf" srcId="{300A27EB-013D-4341-BEBA-48B0F2E185DF}" destId="{35B61C19-4D43-4B19-A8F9-F6BE5B4B21F4}" srcOrd="0" destOrd="0" presId="urn:microsoft.com/office/officeart/2008/layout/HorizontalMultiLevelHierarchy"/>
    <dgm:cxn modelId="{2F370FE0-124A-4712-AE31-26353ED667B5}" type="presOf" srcId="{02885061-43B6-44EF-90A3-9C7F9A201640}" destId="{7747ABF6-DDEE-48E1-82BE-2609BDF436F4}" srcOrd="0" destOrd="0" presId="urn:microsoft.com/office/officeart/2008/layout/HorizontalMultiLevelHierarchy"/>
    <dgm:cxn modelId="{908967E0-26FE-4F05-85FC-05A22268E07A}" type="presOf" srcId="{BEED482D-8E1F-41ED-81DC-E3615D53BAF9}" destId="{309D881B-4A55-407C-8EBB-876D501CC35B}" srcOrd="0" destOrd="0" presId="urn:microsoft.com/office/officeart/2008/layout/HorizontalMultiLevelHierarchy"/>
    <dgm:cxn modelId="{8BEA04E5-B8FD-42AF-90F5-94478293226B}" type="presOf" srcId="{48B9FD30-D4F9-40A0-82A7-16E2F46EE9D8}" destId="{D0D4A891-C8F2-42AF-B1A0-0CD9DF4EC620}" srcOrd="0" destOrd="0" presId="urn:microsoft.com/office/officeart/2008/layout/HorizontalMultiLevelHierarchy"/>
    <dgm:cxn modelId="{154262E7-53C3-4E22-9CDA-EFF4AAB7C628}" srcId="{40F84185-A71A-4C69-9817-E6B1A4A51E5B}" destId="{8DA09CD1-66F3-44C4-A0F6-3FD2418C8DF2}" srcOrd="1" destOrd="0" parTransId="{184D61FC-F0FC-48A1-AFBF-D7E84097290A}" sibTransId="{6EDA8785-6293-4A38-85CD-DB872412ED6B}"/>
    <dgm:cxn modelId="{E76288E8-1A93-440E-B29F-8A865B56E042}" type="presOf" srcId="{7DF3BBA3-AC05-43D3-B47E-3AA8311B7DA8}" destId="{0CB9517C-FFE0-48DE-8377-87775D207B75}" srcOrd="0" destOrd="0" presId="urn:microsoft.com/office/officeart/2008/layout/HorizontalMultiLevelHierarchy"/>
    <dgm:cxn modelId="{588E78EB-635A-461D-AC70-4D9C50E7093E}" srcId="{6F4BDA7D-E948-4F0A-8C10-50A4E8DE3196}" destId="{2E47E490-5A0B-4067-9A6D-88A127C7CD82}" srcOrd="2" destOrd="0" parTransId="{3155300A-AF08-4ED9-9496-EDF867C32ECC}" sibTransId="{6F356FA7-53E0-43CD-802D-9DFCAE90F225}"/>
    <dgm:cxn modelId="{AF28A4FA-C661-4C4A-958B-7F9CAF05EA32}" srcId="{8DA09CD1-66F3-44C4-A0F6-3FD2418C8DF2}" destId="{A3BCE1E4-EE37-41AA-8EE3-272F8BF0EC8F}" srcOrd="0" destOrd="0" parTransId="{FFCDA41F-0670-4379-AD45-0CB5EABACDCC}" sibTransId="{C4EE33EA-5FBE-43AE-ABB2-4FF62292752E}"/>
    <dgm:cxn modelId="{195FD9FA-D026-4956-BBB9-1AD33480573B}" type="presOf" srcId="{4C046EF9-DE95-4FA7-99B6-CA60BA0718CB}" destId="{643165CB-9680-4BD8-BD2C-50A85E7A1590}" srcOrd="1" destOrd="0" presId="urn:microsoft.com/office/officeart/2008/layout/HorizontalMultiLevelHierarchy"/>
    <dgm:cxn modelId="{413068FC-AB02-4F81-A896-CF60A12836F5}" type="presOf" srcId="{184D61FC-F0FC-48A1-AFBF-D7E84097290A}" destId="{8C588B49-7AD4-413C-A9F5-3B19ECCA7480}" srcOrd="1" destOrd="0" presId="urn:microsoft.com/office/officeart/2008/layout/HorizontalMultiLevelHierarchy"/>
    <dgm:cxn modelId="{2E90D8FD-80B5-4F8E-82B4-D332854FF88E}" type="presOf" srcId="{184D61FC-F0FC-48A1-AFBF-D7E84097290A}" destId="{0499EBF2-AB4A-4A21-A96F-D9D7D57EE5CC}" srcOrd="0" destOrd="0" presId="urn:microsoft.com/office/officeart/2008/layout/HorizontalMultiLevelHierarchy"/>
    <dgm:cxn modelId="{A7507342-AD9F-4D0B-9AA7-F7B275EE097F}" type="presParOf" srcId="{433CAE9B-CC96-473B-B71A-35D4B52D0C9B}" destId="{F4887E73-AA1F-4BFC-A193-161D4A2F5262}" srcOrd="0" destOrd="0" presId="urn:microsoft.com/office/officeart/2008/layout/HorizontalMultiLevelHierarchy"/>
    <dgm:cxn modelId="{EB7684B4-ACA7-4AE0-B106-5BF5A229FBD0}" type="presParOf" srcId="{F4887E73-AA1F-4BFC-A193-161D4A2F5262}" destId="{4EFBA64D-98EF-4D89-AEBF-2E56634DFC4E}" srcOrd="0" destOrd="0" presId="urn:microsoft.com/office/officeart/2008/layout/HorizontalMultiLevelHierarchy"/>
    <dgm:cxn modelId="{4979D80B-4677-4F61-9FBE-C442FDA411D2}" type="presParOf" srcId="{F4887E73-AA1F-4BFC-A193-161D4A2F5262}" destId="{027338A6-E49E-4752-BF15-576CA1199B82}" srcOrd="1" destOrd="0" presId="urn:microsoft.com/office/officeart/2008/layout/HorizontalMultiLevelHierarchy"/>
    <dgm:cxn modelId="{81857D57-0581-4582-81FA-D4A730ACB911}" type="presParOf" srcId="{027338A6-E49E-4752-BF15-576CA1199B82}" destId="{DE1DBEC2-F907-43BD-BD2E-D2ECAAAE0D54}" srcOrd="0" destOrd="0" presId="urn:microsoft.com/office/officeart/2008/layout/HorizontalMultiLevelHierarchy"/>
    <dgm:cxn modelId="{96E5B283-C74F-4D20-8581-57340870780D}" type="presParOf" srcId="{DE1DBEC2-F907-43BD-BD2E-D2ECAAAE0D54}" destId="{C67D2F87-CBA3-487F-8333-1650C1793F19}" srcOrd="0" destOrd="0" presId="urn:microsoft.com/office/officeart/2008/layout/HorizontalMultiLevelHierarchy"/>
    <dgm:cxn modelId="{AA199CD7-AE96-4FC1-945D-C2CA08696DBB}" type="presParOf" srcId="{027338A6-E49E-4752-BF15-576CA1199B82}" destId="{74D299E6-5E20-498E-A6F9-C46FFE5E0DCA}" srcOrd="1" destOrd="0" presId="urn:microsoft.com/office/officeart/2008/layout/HorizontalMultiLevelHierarchy"/>
    <dgm:cxn modelId="{BB176D5A-CCB7-443B-B4F0-D482B875E1BF}" type="presParOf" srcId="{74D299E6-5E20-498E-A6F9-C46FFE5E0DCA}" destId="{FE797665-15CD-43DC-9869-702AACF292AD}" srcOrd="0" destOrd="0" presId="urn:microsoft.com/office/officeart/2008/layout/HorizontalMultiLevelHierarchy"/>
    <dgm:cxn modelId="{9E73BB38-94EB-427F-8404-1AC432F79034}" type="presParOf" srcId="{74D299E6-5E20-498E-A6F9-C46FFE5E0DCA}" destId="{0BFDA336-FC57-4B31-BD3F-96CE163C7F86}" srcOrd="1" destOrd="0" presId="urn:microsoft.com/office/officeart/2008/layout/HorizontalMultiLevelHierarchy"/>
    <dgm:cxn modelId="{2305BC95-DD62-4B9E-90B7-0895C1199C1A}" type="presParOf" srcId="{0BFDA336-FC57-4B31-BD3F-96CE163C7F86}" destId="{A58D1632-8152-4388-B0F9-DEFBD68E5A06}" srcOrd="0" destOrd="0" presId="urn:microsoft.com/office/officeart/2008/layout/HorizontalMultiLevelHierarchy"/>
    <dgm:cxn modelId="{7E947913-B1D7-4003-8980-78FB35492D9B}" type="presParOf" srcId="{A58D1632-8152-4388-B0F9-DEFBD68E5A06}" destId="{B9D61BF9-D966-46BE-8534-867072117E2F}" srcOrd="0" destOrd="0" presId="urn:microsoft.com/office/officeart/2008/layout/HorizontalMultiLevelHierarchy"/>
    <dgm:cxn modelId="{A9F509A3-E41E-4AB7-B08B-6E973118040A}" type="presParOf" srcId="{0BFDA336-FC57-4B31-BD3F-96CE163C7F86}" destId="{AE53DF2C-EF06-4FD7-8EFF-A32F74BD46AF}" srcOrd="1" destOrd="0" presId="urn:microsoft.com/office/officeart/2008/layout/HorizontalMultiLevelHierarchy"/>
    <dgm:cxn modelId="{54E3C8C5-F46D-404C-AFC9-367DC2AA4E56}" type="presParOf" srcId="{AE53DF2C-EF06-4FD7-8EFF-A32F74BD46AF}" destId="{33B5CB7A-4105-4E3F-9532-F29D430F40CA}" srcOrd="0" destOrd="0" presId="urn:microsoft.com/office/officeart/2008/layout/HorizontalMultiLevelHierarchy"/>
    <dgm:cxn modelId="{1CCB788C-1E5C-4864-BE82-0042943118A8}" type="presParOf" srcId="{AE53DF2C-EF06-4FD7-8EFF-A32F74BD46AF}" destId="{B76B9466-B83C-4C26-9DF3-4EA6C025688E}" srcOrd="1" destOrd="0" presId="urn:microsoft.com/office/officeart/2008/layout/HorizontalMultiLevelHierarchy"/>
    <dgm:cxn modelId="{CB2687F3-0BD4-45FF-ABDE-0BC562F71048}" type="presParOf" srcId="{B76B9466-B83C-4C26-9DF3-4EA6C025688E}" destId="{352C1171-5EDB-4AE6-B730-8CEAF5A96671}" srcOrd="0" destOrd="0" presId="urn:microsoft.com/office/officeart/2008/layout/HorizontalMultiLevelHierarchy"/>
    <dgm:cxn modelId="{6EA2BD22-DDD0-435B-9DB5-5D631CA1C8D4}" type="presParOf" srcId="{352C1171-5EDB-4AE6-B730-8CEAF5A96671}" destId="{071C613E-662D-4BC6-8959-6E2E3DB17ED2}" srcOrd="0" destOrd="0" presId="urn:microsoft.com/office/officeart/2008/layout/HorizontalMultiLevelHierarchy"/>
    <dgm:cxn modelId="{1F216BD9-5FB3-49FA-B479-527605761A42}" type="presParOf" srcId="{B76B9466-B83C-4C26-9DF3-4EA6C025688E}" destId="{1BB89DEA-B887-4380-8BF1-8B13021DEBA0}" srcOrd="1" destOrd="0" presId="urn:microsoft.com/office/officeart/2008/layout/HorizontalMultiLevelHierarchy"/>
    <dgm:cxn modelId="{097E35ED-EB39-4CFA-B64D-8682CE3C992A}" type="presParOf" srcId="{1BB89DEA-B887-4380-8BF1-8B13021DEBA0}" destId="{C21225FC-04FC-4CA1-BD53-352DEC20FEFC}" srcOrd="0" destOrd="0" presId="urn:microsoft.com/office/officeart/2008/layout/HorizontalMultiLevelHierarchy"/>
    <dgm:cxn modelId="{F85986BD-AFD4-4652-8519-49307241F16F}" type="presParOf" srcId="{1BB89DEA-B887-4380-8BF1-8B13021DEBA0}" destId="{A5D255C6-A3BD-4E4A-86BA-7F8C960688B1}" srcOrd="1" destOrd="0" presId="urn:microsoft.com/office/officeart/2008/layout/HorizontalMultiLevelHierarchy"/>
    <dgm:cxn modelId="{60C99EDA-FB60-468A-A7B7-EF91ED278E76}" type="presParOf" srcId="{B76B9466-B83C-4C26-9DF3-4EA6C025688E}" destId="{48D69613-A9E1-4C16-93E3-548835396A7F}" srcOrd="2" destOrd="0" presId="urn:microsoft.com/office/officeart/2008/layout/HorizontalMultiLevelHierarchy"/>
    <dgm:cxn modelId="{D3618F4F-5AC6-472B-A52F-6E07524F4B33}" type="presParOf" srcId="{48D69613-A9E1-4C16-93E3-548835396A7F}" destId="{F24824BB-D48B-44EC-8E5D-694FF3D1DE38}" srcOrd="0" destOrd="0" presId="urn:microsoft.com/office/officeart/2008/layout/HorizontalMultiLevelHierarchy"/>
    <dgm:cxn modelId="{FD1E3765-B3C5-4979-90F9-1A11C189F8A7}" type="presParOf" srcId="{B76B9466-B83C-4C26-9DF3-4EA6C025688E}" destId="{53A14C9A-D150-48D4-8C34-DB2A5523AA63}" srcOrd="3" destOrd="0" presId="urn:microsoft.com/office/officeart/2008/layout/HorizontalMultiLevelHierarchy"/>
    <dgm:cxn modelId="{28375C37-51CF-49E0-BBC4-931C999CD2D4}" type="presParOf" srcId="{53A14C9A-D150-48D4-8C34-DB2A5523AA63}" destId="{F6F5B1E6-5FC8-4047-83B7-0F64D214537E}" srcOrd="0" destOrd="0" presId="urn:microsoft.com/office/officeart/2008/layout/HorizontalMultiLevelHierarchy"/>
    <dgm:cxn modelId="{2CC35589-31D8-4A35-BD82-57678D6A6A5E}" type="presParOf" srcId="{53A14C9A-D150-48D4-8C34-DB2A5523AA63}" destId="{ED97B015-970D-4D64-89AC-71775554507D}" srcOrd="1" destOrd="0" presId="urn:microsoft.com/office/officeart/2008/layout/HorizontalMultiLevelHierarchy"/>
    <dgm:cxn modelId="{A27C9087-ED4F-4347-A41E-3926917BD71C}" type="presParOf" srcId="{0BFDA336-FC57-4B31-BD3F-96CE163C7F86}" destId="{0499EBF2-AB4A-4A21-A96F-D9D7D57EE5CC}" srcOrd="2" destOrd="0" presId="urn:microsoft.com/office/officeart/2008/layout/HorizontalMultiLevelHierarchy"/>
    <dgm:cxn modelId="{B665DA43-8A1B-4307-BDB9-15BBC12E9800}" type="presParOf" srcId="{0499EBF2-AB4A-4A21-A96F-D9D7D57EE5CC}" destId="{8C588B49-7AD4-413C-A9F5-3B19ECCA7480}" srcOrd="0" destOrd="0" presId="urn:microsoft.com/office/officeart/2008/layout/HorizontalMultiLevelHierarchy"/>
    <dgm:cxn modelId="{71A06B5D-0178-4931-A4A3-E7C00D844781}" type="presParOf" srcId="{0BFDA336-FC57-4B31-BD3F-96CE163C7F86}" destId="{08BCF6A5-AE05-494A-A949-A11AA6D58195}" srcOrd="3" destOrd="0" presId="urn:microsoft.com/office/officeart/2008/layout/HorizontalMultiLevelHierarchy"/>
    <dgm:cxn modelId="{91172443-C1EB-4E20-A8E9-03094130B867}" type="presParOf" srcId="{08BCF6A5-AE05-494A-A949-A11AA6D58195}" destId="{EBD0BBB3-0B44-4DA2-877F-21BD73C356EC}" srcOrd="0" destOrd="0" presId="urn:microsoft.com/office/officeart/2008/layout/HorizontalMultiLevelHierarchy"/>
    <dgm:cxn modelId="{4787EF6C-4C32-4115-BB89-F6CBFC7D8F9C}" type="presParOf" srcId="{08BCF6A5-AE05-494A-A949-A11AA6D58195}" destId="{3732FD27-4A7B-49F8-AA48-1C0007EFB040}" srcOrd="1" destOrd="0" presId="urn:microsoft.com/office/officeart/2008/layout/HorizontalMultiLevelHierarchy"/>
    <dgm:cxn modelId="{C3AECA16-C198-43E7-97AE-046137CCD5D3}" type="presParOf" srcId="{3732FD27-4A7B-49F8-AA48-1C0007EFB040}" destId="{17A0F2D4-CEEE-450D-B03A-E4F12FE77756}" srcOrd="0" destOrd="0" presId="urn:microsoft.com/office/officeart/2008/layout/HorizontalMultiLevelHierarchy"/>
    <dgm:cxn modelId="{3BCE1E96-50E2-4200-B7E0-4FC528E299D0}" type="presParOf" srcId="{17A0F2D4-CEEE-450D-B03A-E4F12FE77756}" destId="{AA74F446-1138-45C4-BADD-A9F52CA4FF71}" srcOrd="0" destOrd="0" presId="urn:microsoft.com/office/officeart/2008/layout/HorizontalMultiLevelHierarchy"/>
    <dgm:cxn modelId="{93AC776A-9B30-40AC-9555-CA78ED78CFDB}" type="presParOf" srcId="{3732FD27-4A7B-49F8-AA48-1C0007EFB040}" destId="{6B6A5B9E-FC28-4544-A549-21C5F44F8468}" srcOrd="1" destOrd="0" presId="urn:microsoft.com/office/officeart/2008/layout/HorizontalMultiLevelHierarchy"/>
    <dgm:cxn modelId="{65EF73CA-B1BF-4049-B705-E0885E5A101D}" type="presParOf" srcId="{6B6A5B9E-FC28-4544-A549-21C5F44F8468}" destId="{4B3D7F6F-8BB4-4999-96A7-7DB2591E15F8}" srcOrd="0" destOrd="0" presId="urn:microsoft.com/office/officeart/2008/layout/HorizontalMultiLevelHierarchy"/>
    <dgm:cxn modelId="{147C9DBD-07DC-4FE5-A42E-2FD2AB0BD532}" type="presParOf" srcId="{6B6A5B9E-FC28-4544-A549-21C5F44F8468}" destId="{3EE63E5F-56D7-474C-8473-1D7C10FED672}" srcOrd="1" destOrd="0" presId="urn:microsoft.com/office/officeart/2008/layout/HorizontalMultiLevelHierarchy"/>
    <dgm:cxn modelId="{15B4913C-7095-49FA-9AD3-72C7A2E58E2A}" type="presParOf" srcId="{027338A6-E49E-4752-BF15-576CA1199B82}" destId="{7747ABF6-DDEE-48E1-82BE-2609BDF436F4}" srcOrd="2" destOrd="0" presId="urn:microsoft.com/office/officeart/2008/layout/HorizontalMultiLevelHierarchy"/>
    <dgm:cxn modelId="{141FE5D9-53AC-41B8-ABB9-8855C71FC09B}" type="presParOf" srcId="{7747ABF6-DDEE-48E1-82BE-2609BDF436F4}" destId="{1CB91051-7F61-4856-A938-C1EEB02E6FE7}" srcOrd="0" destOrd="0" presId="urn:microsoft.com/office/officeart/2008/layout/HorizontalMultiLevelHierarchy"/>
    <dgm:cxn modelId="{20E617C1-A0A5-4F0F-B4D6-EE123D313FB3}" type="presParOf" srcId="{027338A6-E49E-4752-BF15-576CA1199B82}" destId="{80F15618-C99D-4317-9F9D-F63E86820B21}" srcOrd="3" destOrd="0" presId="urn:microsoft.com/office/officeart/2008/layout/HorizontalMultiLevelHierarchy"/>
    <dgm:cxn modelId="{93D1305C-08BE-4F69-878A-FC64CAAB12F2}" type="presParOf" srcId="{80F15618-C99D-4317-9F9D-F63E86820B21}" destId="{35B61C19-4D43-4B19-A8F9-F6BE5B4B21F4}" srcOrd="0" destOrd="0" presId="urn:microsoft.com/office/officeart/2008/layout/HorizontalMultiLevelHierarchy"/>
    <dgm:cxn modelId="{08EDE9EC-7903-4453-A517-0978A7078156}" type="presParOf" srcId="{80F15618-C99D-4317-9F9D-F63E86820B21}" destId="{893AA930-5BDB-4612-80C6-6818026793FC}" srcOrd="1" destOrd="0" presId="urn:microsoft.com/office/officeart/2008/layout/HorizontalMultiLevelHierarchy"/>
    <dgm:cxn modelId="{C2C95B2F-7F09-4596-942C-13DF091297D7}" type="presParOf" srcId="{027338A6-E49E-4752-BF15-576CA1199B82}" destId="{E49C3534-A62F-4D0C-9B8C-EE8B8F54EE1D}" srcOrd="4" destOrd="0" presId="urn:microsoft.com/office/officeart/2008/layout/HorizontalMultiLevelHierarchy"/>
    <dgm:cxn modelId="{A65CE28A-F890-41D2-B5B3-BCCB8350AC67}" type="presParOf" srcId="{E49C3534-A62F-4D0C-9B8C-EE8B8F54EE1D}" destId="{8658E690-0C84-4CC0-BB62-B6B6F5B7ED26}" srcOrd="0" destOrd="0" presId="urn:microsoft.com/office/officeart/2008/layout/HorizontalMultiLevelHierarchy"/>
    <dgm:cxn modelId="{A699A2F1-4806-4F3D-85DC-ECCE3B275563}" type="presParOf" srcId="{027338A6-E49E-4752-BF15-576CA1199B82}" destId="{B779CA6C-8CFF-4EA1-826B-607FAA1FE209}" srcOrd="5" destOrd="0" presId="urn:microsoft.com/office/officeart/2008/layout/HorizontalMultiLevelHierarchy"/>
    <dgm:cxn modelId="{B189CA9A-3E94-4695-A4A2-63BDD430FC5C}" type="presParOf" srcId="{B779CA6C-8CFF-4EA1-826B-607FAA1FE209}" destId="{7858AD07-269A-4B58-8451-6B7B19FB969F}" srcOrd="0" destOrd="0" presId="urn:microsoft.com/office/officeart/2008/layout/HorizontalMultiLevelHierarchy"/>
    <dgm:cxn modelId="{F3EBC348-B7FF-4D3F-80BF-AA911D2C09C4}" type="presParOf" srcId="{B779CA6C-8CFF-4EA1-826B-607FAA1FE209}" destId="{B8A6E50A-BCD0-477F-8BCE-6672F33ABB4A}" srcOrd="1" destOrd="0" presId="urn:microsoft.com/office/officeart/2008/layout/HorizontalMultiLevelHierarchy"/>
    <dgm:cxn modelId="{B60CEE7D-81D7-41CA-B63F-0EBF28E9D3CB}" type="presParOf" srcId="{B8A6E50A-BCD0-477F-8BCE-6672F33ABB4A}" destId="{6F8AA421-4BC5-4350-829D-8CAF234DBEAE}" srcOrd="0" destOrd="0" presId="urn:microsoft.com/office/officeart/2008/layout/HorizontalMultiLevelHierarchy"/>
    <dgm:cxn modelId="{E5BEAE94-9C60-4ACD-8F51-32EF333ED7AF}" type="presParOf" srcId="{6F8AA421-4BC5-4350-829D-8CAF234DBEAE}" destId="{79C890DF-7712-4FD6-A441-BFB38AE676DA}" srcOrd="0" destOrd="0" presId="urn:microsoft.com/office/officeart/2008/layout/HorizontalMultiLevelHierarchy"/>
    <dgm:cxn modelId="{23AC2ACC-FC97-4AA5-8DD0-DA2EF169021A}" type="presParOf" srcId="{B8A6E50A-BCD0-477F-8BCE-6672F33ABB4A}" destId="{78D6DAD6-F08E-45C2-B28A-31BF86EDD19B}" srcOrd="1" destOrd="0" presId="urn:microsoft.com/office/officeart/2008/layout/HorizontalMultiLevelHierarchy"/>
    <dgm:cxn modelId="{022444EB-F7BD-4443-A0C1-72298EC0867D}" type="presParOf" srcId="{78D6DAD6-F08E-45C2-B28A-31BF86EDD19B}" destId="{CE96F496-BA82-448E-860E-660CA0EC8FCE}" srcOrd="0" destOrd="0" presId="urn:microsoft.com/office/officeart/2008/layout/HorizontalMultiLevelHierarchy"/>
    <dgm:cxn modelId="{52DC4F0A-B979-4400-88C6-314FCD7B022A}" type="presParOf" srcId="{78D6DAD6-F08E-45C2-B28A-31BF86EDD19B}" destId="{1C5F83FD-ABFE-4DB0-AD5B-1662A7E63D13}" srcOrd="1" destOrd="0" presId="urn:microsoft.com/office/officeart/2008/layout/HorizontalMultiLevelHierarchy"/>
    <dgm:cxn modelId="{35947466-3B92-459E-9977-0B7901863CE9}" type="presParOf" srcId="{1C5F83FD-ABFE-4DB0-AD5B-1662A7E63D13}" destId="{AA86222B-E061-4694-B882-95F8A12A9C11}" srcOrd="0" destOrd="0" presId="urn:microsoft.com/office/officeart/2008/layout/HorizontalMultiLevelHierarchy"/>
    <dgm:cxn modelId="{9B8C3E27-848E-45A5-9C2B-350F1FFBFB94}" type="presParOf" srcId="{AA86222B-E061-4694-B882-95F8A12A9C11}" destId="{08707F3A-2533-4E68-959C-97DF30622975}" srcOrd="0" destOrd="0" presId="urn:microsoft.com/office/officeart/2008/layout/HorizontalMultiLevelHierarchy"/>
    <dgm:cxn modelId="{9193783F-C3BE-42C1-AA59-085E77AE553F}" type="presParOf" srcId="{1C5F83FD-ABFE-4DB0-AD5B-1662A7E63D13}" destId="{FBDA51BE-4266-4077-AD7D-9B94F5DF8367}" srcOrd="1" destOrd="0" presId="urn:microsoft.com/office/officeart/2008/layout/HorizontalMultiLevelHierarchy"/>
    <dgm:cxn modelId="{EF1B8A45-5FD1-4F64-B456-F52F3EAD639C}" type="presParOf" srcId="{FBDA51BE-4266-4077-AD7D-9B94F5DF8367}" destId="{CA314A16-3917-4F1E-ADFF-12BE8DA32CD4}" srcOrd="0" destOrd="0" presId="urn:microsoft.com/office/officeart/2008/layout/HorizontalMultiLevelHierarchy"/>
    <dgm:cxn modelId="{8D3C569C-9CA9-4C11-B5F1-4E75609B4537}" type="presParOf" srcId="{FBDA51BE-4266-4077-AD7D-9B94F5DF8367}" destId="{97ABA8F3-933D-4C73-BB49-62F5AD970DBA}" srcOrd="1" destOrd="0" presId="urn:microsoft.com/office/officeart/2008/layout/HorizontalMultiLevelHierarchy"/>
    <dgm:cxn modelId="{B9FE088E-F49F-426F-B6F3-46370B4F6F2B}" type="presParOf" srcId="{B8A6E50A-BCD0-477F-8BCE-6672F33ABB4A}" destId="{1259E0B6-BD6C-4E4A-8F3E-6D1701BF63A4}" srcOrd="2" destOrd="0" presId="urn:microsoft.com/office/officeart/2008/layout/HorizontalMultiLevelHierarchy"/>
    <dgm:cxn modelId="{EC029E72-639A-41AE-BDCE-BADF33C763D1}" type="presParOf" srcId="{1259E0B6-BD6C-4E4A-8F3E-6D1701BF63A4}" destId="{643165CB-9680-4BD8-BD2C-50A85E7A1590}" srcOrd="0" destOrd="0" presId="urn:microsoft.com/office/officeart/2008/layout/HorizontalMultiLevelHierarchy"/>
    <dgm:cxn modelId="{3CF0E9B5-F0C1-4845-A6FD-FAD17E8469C4}" type="presParOf" srcId="{B8A6E50A-BCD0-477F-8BCE-6672F33ABB4A}" destId="{EE48DB22-0B78-47ED-B40C-085D38EE917B}" srcOrd="3" destOrd="0" presId="urn:microsoft.com/office/officeart/2008/layout/HorizontalMultiLevelHierarchy"/>
    <dgm:cxn modelId="{76FE6DED-6724-4B8B-B62D-399A43310D07}" type="presParOf" srcId="{EE48DB22-0B78-47ED-B40C-085D38EE917B}" destId="{5B3EFEBF-EE27-4409-ACB7-5A921DCBCAF3}" srcOrd="0" destOrd="0" presId="urn:microsoft.com/office/officeart/2008/layout/HorizontalMultiLevelHierarchy"/>
    <dgm:cxn modelId="{729D90F2-CAA5-4FAD-B12C-FE2B1CED6970}" type="presParOf" srcId="{EE48DB22-0B78-47ED-B40C-085D38EE917B}" destId="{CD796A99-0E77-4A48-ABC0-032F25166D7A}" srcOrd="1" destOrd="0" presId="urn:microsoft.com/office/officeart/2008/layout/HorizontalMultiLevelHierarchy"/>
    <dgm:cxn modelId="{F583B6C8-0EE4-4E93-93ED-02566440C773}" type="presParOf" srcId="{B8A6E50A-BCD0-477F-8BCE-6672F33ABB4A}" destId="{080186AB-099B-4FAE-B2D8-7DF0188B577D}" srcOrd="4" destOrd="0" presId="urn:microsoft.com/office/officeart/2008/layout/HorizontalMultiLevelHierarchy"/>
    <dgm:cxn modelId="{DAE25C0C-5D33-4A4D-8E23-2A15DAB874A7}" type="presParOf" srcId="{080186AB-099B-4FAE-B2D8-7DF0188B577D}" destId="{5503B3EC-A6F5-4B43-88A9-E1B8D7D1E55F}" srcOrd="0" destOrd="0" presId="urn:microsoft.com/office/officeart/2008/layout/HorizontalMultiLevelHierarchy"/>
    <dgm:cxn modelId="{B12AAEB3-4277-4609-8EF7-A7285AEC08F9}" type="presParOf" srcId="{B8A6E50A-BCD0-477F-8BCE-6672F33ABB4A}" destId="{2BD7B105-C05B-487C-A5E4-73248D37F42E}" srcOrd="5" destOrd="0" presId="urn:microsoft.com/office/officeart/2008/layout/HorizontalMultiLevelHierarchy"/>
    <dgm:cxn modelId="{F2766F7D-433F-4EAC-BC2E-C2F00AFC44A7}" type="presParOf" srcId="{2BD7B105-C05B-487C-A5E4-73248D37F42E}" destId="{309D881B-4A55-407C-8EBB-876D501CC35B}" srcOrd="0" destOrd="0" presId="urn:microsoft.com/office/officeart/2008/layout/HorizontalMultiLevelHierarchy"/>
    <dgm:cxn modelId="{BB2075D7-4BA7-4AC7-9389-D6E9F1F2B1CF}" type="presParOf" srcId="{2BD7B105-C05B-487C-A5E4-73248D37F42E}" destId="{C65215DE-60D7-4C41-8A5F-E2BCF22437B6}" srcOrd="1" destOrd="0" presId="urn:microsoft.com/office/officeart/2008/layout/HorizontalMultiLevelHierarchy"/>
    <dgm:cxn modelId="{3F2BD9D2-A3BB-4B8B-9DB2-4371A5EA7E04}" type="presParOf" srcId="{027338A6-E49E-4752-BF15-576CA1199B82}" destId="{C537B1FF-6FC6-40C6-BFB3-B57337E17F19}" srcOrd="6" destOrd="0" presId="urn:microsoft.com/office/officeart/2008/layout/HorizontalMultiLevelHierarchy"/>
    <dgm:cxn modelId="{10CAB00C-EEB1-4E97-B8F0-2050ABFFFEB4}" type="presParOf" srcId="{C537B1FF-6FC6-40C6-BFB3-B57337E17F19}" destId="{B3CD5C60-1CB9-4FA7-A100-49F2DDE6FD67}" srcOrd="0" destOrd="0" presId="urn:microsoft.com/office/officeart/2008/layout/HorizontalMultiLevelHierarchy"/>
    <dgm:cxn modelId="{59CAE991-5988-46C7-B9F4-622C72B95A0C}" type="presParOf" srcId="{027338A6-E49E-4752-BF15-576CA1199B82}" destId="{E93A517A-6846-4968-B40D-32C2DD8F14A0}" srcOrd="7" destOrd="0" presId="urn:microsoft.com/office/officeart/2008/layout/HorizontalMultiLevelHierarchy"/>
    <dgm:cxn modelId="{A0276258-244E-480C-9ECA-972F335FF963}" type="presParOf" srcId="{E93A517A-6846-4968-B40D-32C2DD8F14A0}" destId="{0FB4D7B2-DE5B-4FAD-A2CC-79835253BB9B}" srcOrd="0" destOrd="0" presId="urn:microsoft.com/office/officeart/2008/layout/HorizontalMultiLevelHierarchy"/>
    <dgm:cxn modelId="{B0454FA3-DCC9-44D5-BE3B-7AF724F7F6AC}" type="presParOf" srcId="{E93A517A-6846-4968-B40D-32C2DD8F14A0}" destId="{8EE6BF55-2CFF-4A33-AA54-FAFE41F124B2}" srcOrd="1" destOrd="0" presId="urn:microsoft.com/office/officeart/2008/layout/HorizontalMultiLevelHierarchy"/>
    <dgm:cxn modelId="{FF2CE8E1-F241-473F-B927-7567D0E5066A}" type="presParOf" srcId="{8EE6BF55-2CFF-4A33-AA54-FAFE41F124B2}" destId="{D0D4A891-C8F2-42AF-B1A0-0CD9DF4EC620}" srcOrd="0" destOrd="0" presId="urn:microsoft.com/office/officeart/2008/layout/HorizontalMultiLevelHierarchy"/>
    <dgm:cxn modelId="{497AA4B6-7F69-4997-80D1-B28876B21206}" type="presParOf" srcId="{D0D4A891-C8F2-42AF-B1A0-0CD9DF4EC620}" destId="{1009A8D2-4DF1-4923-B2DC-DB42FFED0330}" srcOrd="0" destOrd="0" presId="urn:microsoft.com/office/officeart/2008/layout/HorizontalMultiLevelHierarchy"/>
    <dgm:cxn modelId="{EDC9EAB6-9D69-48A4-BEBC-3D452CEAEAF1}" type="presParOf" srcId="{8EE6BF55-2CFF-4A33-AA54-FAFE41F124B2}" destId="{0B2F3122-A463-4EFA-8C92-2FBB27B97D79}" srcOrd="1" destOrd="0" presId="urn:microsoft.com/office/officeart/2008/layout/HorizontalMultiLevelHierarchy"/>
    <dgm:cxn modelId="{440DB655-9B9C-4741-8C81-4FC8CE26F4A1}" type="presParOf" srcId="{0B2F3122-A463-4EFA-8C92-2FBB27B97D79}" destId="{5DAA4ACA-AEB7-47DB-B03E-B0E68B3A06F6}" srcOrd="0" destOrd="0" presId="urn:microsoft.com/office/officeart/2008/layout/HorizontalMultiLevelHierarchy"/>
    <dgm:cxn modelId="{0949B3A8-62DE-44E2-BF89-B311D38B5A58}" type="presParOf" srcId="{0B2F3122-A463-4EFA-8C92-2FBB27B97D79}" destId="{E51CE0E4-C02E-4282-B176-C12A41DE6AAC}" srcOrd="1" destOrd="0" presId="urn:microsoft.com/office/officeart/2008/layout/HorizontalMultiLevelHierarchy"/>
    <dgm:cxn modelId="{50E57229-D345-4D8B-860F-5C9F5180FE46}" type="presParOf" srcId="{8EE6BF55-2CFF-4A33-AA54-FAFE41F124B2}" destId="{A7CB8A5B-1129-4B37-9DA1-305BD5D8CEC1}" srcOrd="2" destOrd="0" presId="urn:microsoft.com/office/officeart/2008/layout/HorizontalMultiLevelHierarchy"/>
    <dgm:cxn modelId="{D61A50C4-03B8-49AC-A4BD-02909308F4F8}" type="presParOf" srcId="{A7CB8A5B-1129-4B37-9DA1-305BD5D8CEC1}" destId="{905BE7A0-8BEE-49CC-A491-5C87EDB06179}" srcOrd="0" destOrd="0" presId="urn:microsoft.com/office/officeart/2008/layout/HorizontalMultiLevelHierarchy"/>
    <dgm:cxn modelId="{40444A1A-26E3-469E-8115-93115E052BCC}" type="presParOf" srcId="{8EE6BF55-2CFF-4A33-AA54-FAFE41F124B2}" destId="{F9C75C82-CA08-43FC-A4B0-0866F1A075DF}" srcOrd="3" destOrd="0" presId="urn:microsoft.com/office/officeart/2008/layout/HorizontalMultiLevelHierarchy"/>
    <dgm:cxn modelId="{ACE8E620-3D31-4D0C-9664-A1F2314B54DA}" type="presParOf" srcId="{F9C75C82-CA08-43FC-A4B0-0866F1A075DF}" destId="{0CB9517C-FFE0-48DE-8377-87775D207B75}" srcOrd="0" destOrd="0" presId="urn:microsoft.com/office/officeart/2008/layout/HorizontalMultiLevelHierarchy"/>
    <dgm:cxn modelId="{473D77C0-F974-4513-8E72-14AC13638106}" type="presParOf" srcId="{F9C75C82-CA08-43FC-A4B0-0866F1A075DF}" destId="{9BEBD5D3-72E1-4BE7-90B0-098674F39E9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B8A5B-1129-4B37-9DA1-305BD5D8CEC1}">
      <dsp:nvSpPr>
        <dsp:cNvPr id="0" name=""/>
        <dsp:cNvSpPr/>
      </dsp:nvSpPr>
      <dsp:spPr>
        <a:xfrm>
          <a:off x="4806511" y="4923194"/>
          <a:ext cx="374154" cy="356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077" y="0"/>
              </a:lnTo>
              <a:lnTo>
                <a:pt x="187077" y="356473"/>
              </a:lnTo>
              <a:lnTo>
                <a:pt x="374154" y="356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80669" y="5088511"/>
        <a:ext cx="25839" cy="25839"/>
      </dsp:txXfrm>
    </dsp:sp>
    <dsp:sp modelId="{D0D4A891-C8F2-42AF-B1A0-0CD9DF4EC620}">
      <dsp:nvSpPr>
        <dsp:cNvPr id="0" name=""/>
        <dsp:cNvSpPr/>
      </dsp:nvSpPr>
      <dsp:spPr>
        <a:xfrm>
          <a:off x="4806511" y="4566721"/>
          <a:ext cx="374154" cy="356473"/>
        </a:xfrm>
        <a:custGeom>
          <a:avLst/>
          <a:gdLst/>
          <a:ahLst/>
          <a:cxnLst/>
          <a:rect l="0" t="0" r="0" b="0"/>
          <a:pathLst>
            <a:path>
              <a:moveTo>
                <a:pt x="0" y="356473"/>
              </a:moveTo>
              <a:lnTo>
                <a:pt x="187077" y="356473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80669" y="4732038"/>
        <a:ext cx="25839" cy="25839"/>
      </dsp:txXfrm>
    </dsp:sp>
    <dsp:sp modelId="{C537B1FF-6FC6-40C6-BFB3-B57337E17F19}">
      <dsp:nvSpPr>
        <dsp:cNvPr id="0" name=""/>
        <dsp:cNvSpPr/>
      </dsp:nvSpPr>
      <dsp:spPr>
        <a:xfrm>
          <a:off x="2561584" y="3051709"/>
          <a:ext cx="374154" cy="1871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077" y="0"/>
              </a:lnTo>
              <a:lnTo>
                <a:pt x="187077" y="1871485"/>
              </a:lnTo>
              <a:lnTo>
                <a:pt x="374154" y="18714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00948" y="3939738"/>
        <a:ext cx="95426" cy="95426"/>
      </dsp:txXfrm>
    </dsp:sp>
    <dsp:sp modelId="{080186AB-099B-4FAE-B2D8-7DF0188B577D}">
      <dsp:nvSpPr>
        <dsp:cNvPr id="0" name=""/>
        <dsp:cNvSpPr/>
      </dsp:nvSpPr>
      <dsp:spPr>
        <a:xfrm>
          <a:off x="4806511" y="3140827"/>
          <a:ext cx="374154" cy="71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077" y="0"/>
              </a:lnTo>
              <a:lnTo>
                <a:pt x="187077" y="712946"/>
              </a:lnTo>
              <a:lnTo>
                <a:pt x="374154" y="7129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73459" y="3477171"/>
        <a:ext cx="40258" cy="40258"/>
      </dsp:txXfrm>
    </dsp:sp>
    <dsp:sp modelId="{1259E0B6-BD6C-4E4A-8F3E-6D1701BF63A4}">
      <dsp:nvSpPr>
        <dsp:cNvPr id="0" name=""/>
        <dsp:cNvSpPr/>
      </dsp:nvSpPr>
      <dsp:spPr>
        <a:xfrm>
          <a:off x="4806511" y="3095107"/>
          <a:ext cx="374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15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84235" y="3131473"/>
        <a:ext cx="18707" cy="18707"/>
      </dsp:txXfrm>
    </dsp:sp>
    <dsp:sp modelId="{AA86222B-E061-4694-B882-95F8A12A9C11}">
      <dsp:nvSpPr>
        <dsp:cNvPr id="0" name=""/>
        <dsp:cNvSpPr/>
      </dsp:nvSpPr>
      <dsp:spPr>
        <a:xfrm>
          <a:off x="7051438" y="2382160"/>
          <a:ext cx="374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15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7229162" y="2418526"/>
        <a:ext cx="18707" cy="18707"/>
      </dsp:txXfrm>
    </dsp:sp>
    <dsp:sp modelId="{6F8AA421-4BC5-4350-829D-8CAF234DBEAE}">
      <dsp:nvSpPr>
        <dsp:cNvPr id="0" name=""/>
        <dsp:cNvSpPr/>
      </dsp:nvSpPr>
      <dsp:spPr>
        <a:xfrm>
          <a:off x="4806511" y="2427880"/>
          <a:ext cx="374154" cy="712946"/>
        </a:xfrm>
        <a:custGeom>
          <a:avLst/>
          <a:gdLst/>
          <a:ahLst/>
          <a:cxnLst/>
          <a:rect l="0" t="0" r="0" b="0"/>
          <a:pathLst>
            <a:path>
              <a:moveTo>
                <a:pt x="0" y="712946"/>
              </a:moveTo>
              <a:lnTo>
                <a:pt x="187077" y="712946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73459" y="2764224"/>
        <a:ext cx="40258" cy="40258"/>
      </dsp:txXfrm>
    </dsp:sp>
    <dsp:sp modelId="{E49C3534-A62F-4D0C-9B8C-EE8B8F54EE1D}">
      <dsp:nvSpPr>
        <dsp:cNvPr id="0" name=""/>
        <dsp:cNvSpPr/>
      </dsp:nvSpPr>
      <dsp:spPr>
        <a:xfrm>
          <a:off x="2561584" y="3005989"/>
          <a:ext cx="374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7077" y="45720"/>
              </a:lnTo>
              <a:lnTo>
                <a:pt x="187077" y="134838"/>
              </a:lnTo>
              <a:lnTo>
                <a:pt x="374154" y="1348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39046" y="3042093"/>
        <a:ext cx="19231" cy="19231"/>
      </dsp:txXfrm>
    </dsp:sp>
    <dsp:sp modelId="{7747ABF6-DDEE-48E1-82BE-2609BDF436F4}">
      <dsp:nvSpPr>
        <dsp:cNvPr id="0" name=""/>
        <dsp:cNvSpPr/>
      </dsp:nvSpPr>
      <dsp:spPr>
        <a:xfrm>
          <a:off x="2561584" y="1893170"/>
          <a:ext cx="374154" cy="1158538"/>
        </a:xfrm>
        <a:custGeom>
          <a:avLst/>
          <a:gdLst/>
          <a:ahLst/>
          <a:cxnLst/>
          <a:rect l="0" t="0" r="0" b="0"/>
          <a:pathLst>
            <a:path>
              <a:moveTo>
                <a:pt x="0" y="1158538"/>
              </a:moveTo>
              <a:lnTo>
                <a:pt x="187077" y="1158538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18225" y="2442003"/>
        <a:ext cx="60872" cy="60872"/>
      </dsp:txXfrm>
    </dsp:sp>
    <dsp:sp modelId="{17A0F2D4-CEEE-450D-B03A-E4F12FE77756}">
      <dsp:nvSpPr>
        <dsp:cNvPr id="0" name=""/>
        <dsp:cNvSpPr/>
      </dsp:nvSpPr>
      <dsp:spPr>
        <a:xfrm>
          <a:off x="7051438" y="1669213"/>
          <a:ext cx="374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15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7229162" y="1705579"/>
        <a:ext cx="18707" cy="18707"/>
      </dsp:txXfrm>
    </dsp:sp>
    <dsp:sp modelId="{0499EBF2-AB4A-4A21-A96F-D9D7D57EE5CC}">
      <dsp:nvSpPr>
        <dsp:cNvPr id="0" name=""/>
        <dsp:cNvSpPr/>
      </dsp:nvSpPr>
      <dsp:spPr>
        <a:xfrm>
          <a:off x="4806511" y="1180223"/>
          <a:ext cx="374154" cy="534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077" y="0"/>
              </a:lnTo>
              <a:lnTo>
                <a:pt x="187077" y="534710"/>
              </a:lnTo>
              <a:lnTo>
                <a:pt x="374154" y="534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77273" y="1431263"/>
        <a:ext cx="32630" cy="32630"/>
      </dsp:txXfrm>
    </dsp:sp>
    <dsp:sp modelId="{48D69613-A9E1-4C16-93E3-548835396A7F}">
      <dsp:nvSpPr>
        <dsp:cNvPr id="0" name=""/>
        <dsp:cNvSpPr/>
      </dsp:nvSpPr>
      <dsp:spPr>
        <a:xfrm>
          <a:off x="7051438" y="645513"/>
          <a:ext cx="374154" cy="356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077" y="0"/>
              </a:lnTo>
              <a:lnTo>
                <a:pt x="187077" y="356473"/>
              </a:lnTo>
              <a:lnTo>
                <a:pt x="374154" y="356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7225596" y="810830"/>
        <a:ext cx="25839" cy="25839"/>
      </dsp:txXfrm>
    </dsp:sp>
    <dsp:sp modelId="{352C1171-5EDB-4AE6-B730-8CEAF5A96671}">
      <dsp:nvSpPr>
        <dsp:cNvPr id="0" name=""/>
        <dsp:cNvSpPr/>
      </dsp:nvSpPr>
      <dsp:spPr>
        <a:xfrm>
          <a:off x="7051438" y="289039"/>
          <a:ext cx="374154" cy="356473"/>
        </a:xfrm>
        <a:custGeom>
          <a:avLst/>
          <a:gdLst/>
          <a:ahLst/>
          <a:cxnLst/>
          <a:rect l="0" t="0" r="0" b="0"/>
          <a:pathLst>
            <a:path>
              <a:moveTo>
                <a:pt x="0" y="356473"/>
              </a:moveTo>
              <a:lnTo>
                <a:pt x="187077" y="356473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7225596" y="454357"/>
        <a:ext cx="25839" cy="25839"/>
      </dsp:txXfrm>
    </dsp:sp>
    <dsp:sp modelId="{A58D1632-8152-4388-B0F9-DEFBD68E5A06}">
      <dsp:nvSpPr>
        <dsp:cNvPr id="0" name=""/>
        <dsp:cNvSpPr/>
      </dsp:nvSpPr>
      <dsp:spPr>
        <a:xfrm>
          <a:off x="4806511" y="645513"/>
          <a:ext cx="374154" cy="534710"/>
        </a:xfrm>
        <a:custGeom>
          <a:avLst/>
          <a:gdLst/>
          <a:ahLst/>
          <a:cxnLst/>
          <a:rect l="0" t="0" r="0" b="0"/>
          <a:pathLst>
            <a:path>
              <a:moveTo>
                <a:pt x="0" y="534710"/>
              </a:moveTo>
              <a:lnTo>
                <a:pt x="187077" y="534710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77273" y="896553"/>
        <a:ext cx="32630" cy="32630"/>
      </dsp:txXfrm>
    </dsp:sp>
    <dsp:sp modelId="{DE1DBEC2-F907-43BD-BD2E-D2ECAAAE0D54}">
      <dsp:nvSpPr>
        <dsp:cNvPr id="0" name=""/>
        <dsp:cNvSpPr/>
      </dsp:nvSpPr>
      <dsp:spPr>
        <a:xfrm>
          <a:off x="2561584" y="1180223"/>
          <a:ext cx="374154" cy="1871485"/>
        </a:xfrm>
        <a:custGeom>
          <a:avLst/>
          <a:gdLst/>
          <a:ahLst/>
          <a:cxnLst/>
          <a:rect l="0" t="0" r="0" b="0"/>
          <a:pathLst>
            <a:path>
              <a:moveTo>
                <a:pt x="0" y="1871485"/>
              </a:moveTo>
              <a:lnTo>
                <a:pt x="187077" y="1871485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00948" y="2068253"/>
        <a:ext cx="95426" cy="95426"/>
      </dsp:txXfrm>
    </dsp:sp>
    <dsp:sp modelId="{4EFBA64D-98EF-4D89-AEBF-2E56634DFC4E}">
      <dsp:nvSpPr>
        <dsp:cNvPr id="0" name=""/>
        <dsp:cNvSpPr/>
      </dsp:nvSpPr>
      <dsp:spPr>
        <a:xfrm rot="16200000">
          <a:off x="775464" y="2766530"/>
          <a:ext cx="3001881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Nettsted</a:t>
          </a:r>
        </a:p>
      </dsp:txBody>
      <dsp:txXfrm>
        <a:off x="775464" y="2766530"/>
        <a:ext cx="3001881" cy="570357"/>
      </dsp:txXfrm>
    </dsp:sp>
    <dsp:sp modelId="{FE797665-15CD-43DC-9869-702AACF292AD}">
      <dsp:nvSpPr>
        <dsp:cNvPr id="0" name=""/>
        <dsp:cNvSpPr/>
      </dsp:nvSpPr>
      <dsp:spPr>
        <a:xfrm>
          <a:off x="2935739" y="895044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Avdelinger</a:t>
          </a:r>
        </a:p>
      </dsp:txBody>
      <dsp:txXfrm>
        <a:off x="2935739" y="895044"/>
        <a:ext cx="1870772" cy="570357"/>
      </dsp:txXfrm>
    </dsp:sp>
    <dsp:sp modelId="{33B5CB7A-4105-4E3F-9532-F29D430F40CA}">
      <dsp:nvSpPr>
        <dsp:cNvPr id="0" name=""/>
        <dsp:cNvSpPr/>
      </dsp:nvSpPr>
      <dsp:spPr>
        <a:xfrm>
          <a:off x="5180666" y="360334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Avdeling A</a:t>
          </a:r>
        </a:p>
      </dsp:txBody>
      <dsp:txXfrm>
        <a:off x="5180666" y="360334"/>
        <a:ext cx="1870772" cy="570357"/>
      </dsp:txXfrm>
    </dsp:sp>
    <dsp:sp modelId="{C21225FC-04FC-4CA1-BD53-352DEC20FEFC}">
      <dsp:nvSpPr>
        <dsp:cNvPr id="0" name=""/>
        <dsp:cNvSpPr/>
      </dsp:nvSpPr>
      <dsp:spPr>
        <a:xfrm>
          <a:off x="7425593" y="3861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Underside 1</a:t>
          </a:r>
        </a:p>
      </dsp:txBody>
      <dsp:txXfrm>
        <a:off x="7425593" y="3861"/>
        <a:ext cx="1870772" cy="570357"/>
      </dsp:txXfrm>
    </dsp:sp>
    <dsp:sp modelId="{F6F5B1E6-5FC8-4047-83B7-0F64D214537E}">
      <dsp:nvSpPr>
        <dsp:cNvPr id="0" name=""/>
        <dsp:cNvSpPr/>
      </dsp:nvSpPr>
      <dsp:spPr>
        <a:xfrm>
          <a:off x="7425593" y="716808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Underside 2</a:t>
          </a:r>
        </a:p>
      </dsp:txBody>
      <dsp:txXfrm>
        <a:off x="7425593" y="716808"/>
        <a:ext cx="1870772" cy="570357"/>
      </dsp:txXfrm>
    </dsp:sp>
    <dsp:sp modelId="{EBD0BBB3-0B44-4DA2-877F-21BD73C356EC}">
      <dsp:nvSpPr>
        <dsp:cNvPr id="0" name=""/>
        <dsp:cNvSpPr/>
      </dsp:nvSpPr>
      <dsp:spPr>
        <a:xfrm>
          <a:off x="5180666" y="1429754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Avdeling B</a:t>
          </a:r>
        </a:p>
      </dsp:txBody>
      <dsp:txXfrm>
        <a:off x="5180666" y="1429754"/>
        <a:ext cx="1870772" cy="570357"/>
      </dsp:txXfrm>
    </dsp:sp>
    <dsp:sp modelId="{4B3D7F6F-8BB4-4999-96A7-7DB2591E15F8}">
      <dsp:nvSpPr>
        <dsp:cNvPr id="0" name=""/>
        <dsp:cNvSpPr/>
      </dsp:nvSpPr>
      <dsp:spPr>
        <a:xfrm>
          <a:off x="7425593" y="1429754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Underside 3</a:t>
          </a:r>
        </a:p>
      </dsp:txBody>
      <dsp:txXfrm>
        <a:off x="7425593" y="1429754"/>
        <a:ext cx="1870772" cy="570357"/>
      </dsp:txXfrm>
    </dsp:sp>
    <dsp:sp modelId="{35B61C19-4D43-4B19-A8F9-F6BE5B4B21F4}">
      <dsp:nvSpPr>
        <dsp:cNvPr id="0" name=""/>
        <dsp:cNvSpPr/>
      </dsp:nvSpPr>
      <dsp:spPr>
        <a:xfrm>
          <a:off x="2935739" y="1607991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Nyheter</a:t>
          </a:r>
        </a:p>
      </dsp:txBody>
      <dsp:txXfrm>
        <a:off x="2935739" y="1607991"/>
        <a:ext cx="1870772" cy="570357"/>
      </dsp:txXfrm>
    </dsp:sp>
    <dsp:sp modelId="{7858AD07-269A-4B58-8451-6B7B19FB969F}">
      <dsp:nvSpPr>
        <dsp:cNvPr id="0" name=""/>
        <dsp:cNvSpPr/>
      </dsp:nvSpPr>
      <dsp:spPr>
        <a:xfrm>
          <a:off x="2935739" y="2855648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Om oss</a:t>
          </a:r>
        </a:p>
      </dsp:txBody>
      <dsp:txXfrm>
        <a:off x="2935739" y="2855648"/>
        <a:ext cx="1870772" cy="570357"/>
      </dsp:txXfrm>
    </dsp:sp>
    <dsp:sp modelId="{CE96F496-BA82-448E-860E-660CA0EC8FCE}">
      <dsp:nvSpPr>
        <dsp:cNvPr id="0" name=""/>
        <dsp:cNvSpPr/>
      </dsp:nvSpPr>
      <dsp:spPr>
        <a:xfrm>
          <a:off x="5180666" y="2142701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Om styret</a:t>
          </a:r>
        </a:p>
      </dsp:txBody>
      <dsp:txXfrm>
        <a:off x="5180666" y="2142701"/>
        <a:ext cx="1870772" cy="570357"/>
      </dsp:txXfrm>
    </dsp:sp>
    <dsp:sp modelId="{CA314A16-3917-4F1E-ADFF-12BE8DA32CD4}">
      <dsp:nvSpPr>
        <dsp:cNvPr id="0" name=""/>
        <dsp:cNvSpPr/>
      </dsp:nvSpPr>
      <dsp:spPr>
        <a:xfrm>
          <a:off x="7425593" y="2142701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Styresaker</a:t>
          </a:r>
        </a:p>
      </dsp:txBody>
      <dsp:txXfrm>
        <a:off x="7425593" y="2142701"/>
        <a:ext cx="1870772" cy="570357"/>
      </dsp:txXfrm>
    </dsp:sp>
    <dsp:sp modelId="{5B3EFEBF-EE27-4409-ACB7-5A921DCBCAF3}">
      <dsp:nvSpPr>
        <dsp:cNvPr id="0" name=""/>
        <dsp:cNvSpPr/>
      </dsp:nvSpPr>
      <dsp:spPr>
        <a:xfrm>
          <a:off x="5180666" y="2855648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Offentlig postjournal</a:t>
          </a:r>
        </a:p>
      </dsp:txBody>
      <dsp:txXfrm>
        <a:off x="5180666" y="2855648"/>
        <a:ext cx="1870772" cy="570357"/>
      </dsp:txXfrm>
    </dsp:sp>
    <dsp:sp modelId="{309D881B-4A55-407C-8EBB-876D501CC35B}">
      <dsp:nvSpPr>
        <dsp:cNvPr id="0" name=""/>
        <dsp:cNvSpPr/>
      </dsp:nvSpPr>
      <dsp:spPr>
        <a:xfrm>
          <a:off x="5180666" y="3568595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Jobb hos oss</a:t>
          </a:r>
        </a:p>
      </dsp:txBody>
      <dsp:txXfrm>
        <a:off x="5180666" y="3568595"/>
        <a:ext cx="1870772" cy="570357"/>
      </dsp:txXfrm>
    </dsp:sp>
    <dsp:sp modelId="{0FB4D7B2-DE5B-4FAD-A2CC-79835253BB9B}">
      <dsp:nvSpPr>
        <dsp:cNvPr id="0" name=""/>
        <dsp:cNvSpPr/>
      </dsp:nvSpPr>
      <dsp:spPr>
        <a:xfrm>
          <a:off x="2935739" y="4638015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Fag og forskning</a:t>
          </a:r>
        </a:p>
      </dsp:txBody>
      <dsp:txXfrm>
        <a:off x="2935739" y="4638015"/>
        <a:ext cx="1870772" cy="570357"/>
      </dsp:txXfrm>
    </dsp:sp>
    <dsp:sp modelId="{5DAA4ACA-AEB7-47DB-B03E-B0E68B3A06F6}">
      <dsp:nvSpPr>
        <dsp:cNvPr id="0" name=""/>
        <dsp:cNvSpPr/>
      </dsp:nvSpPr>
      <dsp:spPr>
        <a:xfrm>
          <a:off x="5180666" y="4281542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Temaside 1</a:t>
          </a:r>
        </a:p>
      </dsp:txBody>
      <dsp:txXfrm>
        <a:off x="5180666" y="4281542"/>
        <a:ext cx="1870772" cy="570357"/>
      </dsp:txXfrm>
    </dsp:sp>
    <dsp:sp modelId="{0CB9517C-FFE0-48DE-8377-87775D207B75}">
      <dsp:nvSpPr>
        <dsp:cNvPr id="0" name=""/>
        <dsp:cNvSpPr/>
      </dsp:nvSpPr>
      <dsp:spPr>
        <a:xfrm>
          <a:off x="5180666" y="4994489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Temaside 2</a:t>
          </a:r>
        </a:p>
      </dsp:txBody>
      <dsp:txXfrm>
        <a:off x="5180666" y="4994489"/>
        <a:ext cx="1870772" cy="570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B8A5B-1129-4B37-9DA1-305BD5D8CEC1}">
      <dsp:nvSpPr>
        <dsp:cNvPr id="0" name=""/>
        <dsp:cNvSpPr/>
      </dsp:nvSpPr>
      <dsp:spPr>
        <a:xfrm>
          <a:off x="4806511" y="4923194"/>
          <a:ext cx="374154" cy="356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077" y="0"/>
              </a:lnTo>
              <a:lnTo>
                <a:pt x="187077" y="356473"/>
              </a:lnTo>
              <a:lnTo>
                <a:pt x="374154" y="356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80669" y="5088511"/>
        <a:ext cx="25839" cy="25839"/>
      </dsp:txXfrm>
    </dsp:sp>
    <dsp:sp modelId="{D0D4A891-C8F2-42AF-B1A0-0CD9DF4EC620}">
      <dsp:nvSpPr>
        <dsp:cNvPr id="0" name=""/>
        <dsp:cNvSpPr/>
      </dsp:nvSpPr>
      <dsp:spPr>
        <a:xfrm>
          <a:off x="4806511" y="4566721"/>
          <a:ext cx="374154" cy="356473"/>
        </a:xfrm>
        <a:custGeom>
          <a:avLst/>
          <a:gdLst/>
          <a:ahLst/>
          <a:cxnLst/>
          <a:rect l="0" t="0" r="0" b="0"/>
          <a:pathLst>
            <a:path>
              <a:moveTo>
                <a:pt x="0" y="356473"/>
              </a:moveTo>
              <a:lnTo>
                <a:pt x="187077" y="356473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80669" y="4732038"/>
        <a:ext cx="25839" cy="25839"/>
      </dsp:txXfrm>
    </dsp:sp>
    <dsp:sp modelId="{C537B1FF-6FC6-40C6-BFB3-B57337E17F19}">
      <dsp:nvSpPr>
        <dsp:cNvPr id="0" name=""/>
        <dsp:cNvSpPr/>
      </dsp:nvSpPr>
      <dsp:spPr>
        <a:xfrm>
          <a:off x="2561584" y="3051709"/>
          <a:ext cx="374154" cy="1871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077" y="0"/>
              </a:lnTo>
              <a:lnTo>
                <a:pt x="187077" y="1871485"/>
              </a:lnTo>
              <a:lnTo>
                <a:pt x="374154" y="18714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00948" y="3939738"/>
        <a:ext cx="95426" cy="95426"/>
      </dsp:txXfrm>
    </dsp:sp>
    <dsp:sp modelId="{080186AB-099B-4FAE-B2D8-7DF0188B577D}">
      <dsp:nvSpPr>
        <dsp:cNvPr id="0" name=""/>
        <dsp:cNvSpPr/>
      </dsp:nvSpPr>
      <dsp:spPr>
        <a:xfrm>
          <a:off x="4806511" y="3140827"/>
          <a:ext cx="374154" cy="71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077" y="0"/>
              </a:lnTo>
              <a:lnTo>
                <a:pt x="187077" y="712946"/>
              </a:lnTo>
              <a:lnTo>
                <a:pt x="374154" y="7129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73459" y="3477171"/>
        <a:ext cx="40258" cy="40258"/>
      </dsp:txXfrm>
    </dsp:sp>
    <dsp:sp modelId="{1259E0B6-BD6C-4E4A-8F3E-6D1701BF63A4}">
      <dsp:nvSpPr>
        <dsp:cNvPr id="0" name=""/>
        <dsp:cNvSpPr/>
      </dsp:nvSpPr>
      <dsp:spPr>
        <a:xfrm>
          <a:off x="4806511" y="3095107"/>
          <a:ext cx="374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15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84235" y="3131473"/>
        <a:ext cx="18707" cy="18707"/>
      </dsp:txXfrm>
    </dsp:sp>
    <dsp:sp modelId="{AA86222B-E061-4694-B882-95F8A12A9C11}">
      <dsp:nvSpPr>
        <dsp:cNvPr id="0" name=""/>
        <dsp:cNvSpPr/>
      </dsp:nvSpPr>
      <dsp:spPr>
        <a:xfrm>
          <a:off x="7051438" y="2382160"/>
          <a:ext cx="374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15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7229162" y="2418526"/>
        <a:ext cx="18707" cy="18707"/>
      </dsp:txXfrm>
    </dsp:sp>
    <dsp:sp modelId="{6F8AA421-4BC5-4350-829D-8CAF234DBEAE}">
      <dsp:nvSpPr>
        <dsp:cNvPr id="0" name=""/>
        <dsp:cNvSpPr/>
      </dsp:nvSpPr>
      <dsp:spPr>
        <a:xfrm>
          <a:off x="4806511" y="2427880"/>
          <a:ext cx="374154" cy="712946"/>
        </a:xfrm>
        <a:custGeom>
          <a:avLst/>
          <a:gdLst/>
          <a:ahLst/>
          <a:cxnLst/>
          <a:rect l="0" t="0" r="0" b="0"/>
          <a:pathLst>
            <a:path>
              <a:moveTo>
                <a:pt x="0" y="712946"/>
              </a:moveTo>
              <a:lnTo>
                <a:pt x="187077" y="712946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73459" y="2764224"/>
        <a:ext cx="40258" cy="40258"/>
      </dsp:txXfrm>
    </dsp:sp>
    <dsp:sp modelId="{E49C3534-A62F-4D0C-9B8C-EE8B8F54EE1D}">
      <dsp:nvSpPr>
        <dsp:cNvPr id="0" name=""/>
        <dsp:cNvSpPr/>
      </dsp:nvSpPr>
      <dsp:spPr>
        <a:xfrm>
          <a:off x="2561584" y="3005989"/>
          <a:ext cx="374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7077" y="45720"/>
              </a:lnTo>
              <a:lnTo>
                <a:pt x="187077" y="134838"/>
              </a:lnTo>
              <a:lnTo>
                <a:pt x="374154" y="1348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39046" y="3042093"/>
        <a:ext cx="19231" cy="19231"/>
      </dsp:txXfrm>
    </dsp:sp>
    <dsp:sp modelId="{7747ABF6-DDEE-48E1-82BE-2609BDF436F4}">
      <dsp:nvSpPr>
        <dsp:cNvPr id="0" name=""/>
        <dsp:cNvSpPr/>
      </dsp:nvSpPr>
      <dsp:spPr>
        <a:xfrm>
          <a:off x="2561584" y="1893170"/>
          <a:ext cx="374154" cy="1158538"/>
        </a:xfrm>
        <a:custGeom>
          <a:avLst/>
          <a:gdLst/>
          <a:ahLst/>
          <a:cxnLst/>
          <a:rect l="0" t="0" r="0" b="0"/>
          <a:pathLst>
            <a:path>
              <a:moveTo>
                <a:pt x="0" y="1158538"/>
              </a:moveTo>
              <a:lnTo>
                <a:pt x="187077" y="1158538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18225" y="2442003"/>
        <a:ext cx="60872" cy="60872"/>
      </dsp:txXfrm>
    </dsp:sp>
    <dsp:sp modelId="{17A0F2D4-CEEE-450D-B03A-E4F12FE77756}">
      <dsp:nvSpPr>
        <dsp:cNvPr id="0" name=""/>
        <dsp:cNvSpPr/>
      </dsp:nvSpPr>
      <dsp:spPr>
        <a:xfrm>
          <a:off x="7051438" y="1669213"/>
          <a:ext cx="374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154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7229162" y="1705579"/>
        <a:ext cx="18707" cy="18707"/>
      </dsp:txXfrm>
    </dsp:sp>
    <dsp:sp modelId="{0499EBF2-AB4A-4A21-A96F-D9D7D57EE5CC}">
      <dsp:nvSpPr>
        <dsp:cNvPr id="0" name=""/>
        <dsp:cNvSpPr/>
      </dsp:nvSpPr>
      <dsp:spPr>
        <a:xfrm>
          <a:off x="4806511" y="1180223"/>
          <a:ext cx="374154" cy="534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077" y="0"/>
              </a:lnTo>
              <a:lnTo>
                <a:pt x="187077" y="534710"/>
              </a:lnTo>
              <a:lnTo>
                <a:pt x="374154" y="534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77273" y="1431263"/>
        <a:ext cx="32630" cy="32630"/>
      </dsp:txXfrm>
    </dsp:sp>
    <dsp:sp modelId="{48D69613-A9E1-4C16-93E3-548835396A7F}">
      <dsp:nvSpPr>
        <dsp:cNvPr id="0" name=""/>
        <dsp:cNvSpPr/>
      </dsp:nvSpPr>
      <dsp:spPr>
        <a:xfrm>
          <a:off x="7051438" y="645513"/>
          <a:ext cx="374154" cy="356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077" y="0"/>
              </a:lnTo>
              <a:lnTo>
                <a:pt x="187077" y="356473"/>
              </a:lnTo>
              <a:lnTo>
                <a:pt x="374154" y="356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7225596" y="810830"/>
        <a:ext cx="25839" cy="25839"/>
      </dsp:txXfrm>
    </dsp:sp>
    <dsp:sp modelId="{352C1171-5EDB-4AE6-B730-8CEAF5A96671}">
      <dsp:nvSpPr>
        <dsp:cNvPr id="0" name=""/>
        <dsp:cNvSpPr/>
      </dsp:nvSpPr>
      <dsp:spPr>
        <a:xfrm>
          <a:off x="7051438" y="289039"/>
          <a:ext cx="374154" cy="356473"/>
        </a:xfrm>
        <a:custGeom>
          <a:avLst/>
          <a:gdLst/>
          <a:ahLst/>
          <a:cxnLst/>
          <a:rect l="0" t="0" r="0" b="0"/>
          <a:pathLst>
            <a:path>
              <a:moveTo>
                <a:pt x="0" y="356473"/>
              </a:moveTo>
              <a:lnTo>
                <a:pt x="187077" y="356473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7225596" y="454357"/>
        <a:ext cx="25839" cy="25839"/>
      </dsp:txXfrm>
    </dsp:sp>
    <dsp:sp modelId="{A58D1632-8152-4388-B0F9-DEFBD68E5A06}">
      <dsp:nvSpPr>
        <dsp:cNvPr id="0" name=""/>
        <dsp:cNvSpPr/>
      </dsp:nvSpPr>
      <dsp:spPr>
        <a:xfrm>
          <a:off x="4806511" y="645513"/>
          <a:ext cx="374154" cy="534710"/>
        </a:xfrm>
        <a:custGeom>
          <a:avLst/>
          <a:gdLst/>
          <a:ahLst/>
          <a:cxnLst/>
          <a:rect l="0" t="0" r="0" b="0"/>
          <a:pathLst>
            <a:path>
              <a:moveTo>
                <a:pt x="0" y="534710"/>
              </a:moveTo>
              <a:lnTo>
                <a:pt x="187077" y="534710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977273" y="896553"/>
        <a:ext cx="32630" cy="32630"/>
      </dsp:txXfrm>
    </dsp:sp>
    <dsp:sp modelId="{DE1DBEC2-F907-43BD-BD2E-D2ECAAAE0D54}">
      <dsp:nvSpPr>
        <dsp:cNvPr id="0" name=""/>
        <dsp:cNvSpPr/>
      </dsp:nvSpPr>
      <dsp:spPr>
        <a:xfrm>
          <a:off x="2561584" y="1180223"/>
          <a:ext cx="374154" cy="1871485"/>
        </a:xfrm>
        <a:custGeom>
          <a:avLst/>
          <a:gdLst/>
          <a:ahLst/>
          <a:cxnLst/>
          <a:rect l="0" t="0" r="0" b="0"/>
          <a:pathLst>
            <a:path>
              <a:moveTo>
                <a:pt x="0" y="1871485"/>
              </a:moveTo>
              <a:lnTo>
                <a:pt x="187077" y="1871485"/>
              </a:lnTo>
              <a:lnTo>
                <a:pt x="187077" y="0"/>
              </a:lnTo>
              <a:lnTo>
                <a:pt x="3741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700948" y="2068253"/>
        <a:ext cx="95426" cy="95426"/>
      </dsp:txXfrm>
    </dsp:sp>
    <dsp:sp modelId="{4EFBA64D-98EF-4D89-AEBF-2E56634DFC4E}">
      <dsp:nvSpPr>
        <dsp:cNvPr id="0" name=""/>
        <dsp:cNvSpPr/>
      </dsp:nvSpPr>
      <dsp:spPr>
        <a:xfrm rot="16200000">
          <a:off x="775464" y="2766530"/>
          <a:ext cx="3001881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Nettsted</a:t>
          </a:r>
        </a:p>
      </dsp:txBody>
      <dsp:txXfrm>
        <a:off x="775464" y="2766530"/>
        <a:ext cx="3001881" cy="570357"/>
      </dsp:txXfrm>
    </dsp:sp>
    <dsp:sp modelId="{FE797665-15CD-43DC-9869-702AACF292AD}">
      <dsp:nvSpPr>
        <dsp:cNvPr id="0" name=""/>
        <dsp:cNvSpPr/>
      </dsp:nvSpPr>
      <dsp:spPr>
        <a:xfrm>
          <a:off x="2935739" y="895044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Avdelinger</a:t>
          </a:r>
        </a:p>
      </dsp:txBody>
      <dsp:txXfrm>
        <a:off x="2935739" y="895044"/>
        <a:ext cx="1870772" cy="570357"/>
      </dsp:txXfrm>
    </dsp:sp>
    <dsp:sp modelId="{33B5CB7A-4105-4E3F-9532-F29D430F40CA}">
      <dsp:nvSpPr>
        <dsp:cNvPr id="0" name=""/>
        <dsp:cNvSpPr/>
      </dsp:nvSpPr>
      <dsp:spPr>
        <a:xfrm>
          <a:off x="5180666" y="360334"/>
          <a:ext cx="1870772" cy="57035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Avdeling A</a:t>
          </a:r>
        </a:p>
      </dsp:txBody>
      <dsp:txXfrm>
        <a:off x="5180666" y="360334"/>
        <a:ext cx="1870772" cy="570357"/>
      </dsp:txXfrm>
    </dsp:sp>
    <dsp:sp modelId="{C21225FC-04FC-4CA1-BD53-352DEC20FEFC}">
      <dsp:nvSpPr>
        <dsp:cNvPr id="0" name=""/>
        <dsp:cNvSpPr/>
      </dsp:nvSpPr>
      <dsp:spPr>
        <a:xfrm>
          <a:off x="7425593" y="3861"/>
          <a:ext cx="1870772" cy="57035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Underside 1</a:t>
          </a:r>
        </a:p>
      </dsp:txBody>
      <dsp:txXfrm>
        <a:off x="7425593" y="3861"/>
        <a:ext cx="1870772" cy="570357"/>
      </dsp:txXfrm>
    </dsp:sp>
    <dsp:sp modelId="{F6F5B1E6-5FC8-4047-83B7-0F64D214537E}">
      <dsp:nvSpPr>
        <dsp:cNvPr id="0" name=""/>
        <dsp:cNvSpPr/>
      </dsp:nvSpPr>
      <dsp:spPr>
        <a:xfrm>
          <a:off x="7425593" y="716808"/>
          <a:ext cx="1870772" cy="57035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Underside 2</a:t>
          </a:r>
        </a:p>
      </dsp:txBody>
      <dsp:txXfrm>
        <a:off x="7425593" y="716808"/>
        <a:ext cx="1870772" cy="570357"/>
      </dsp:txXfrm>
    </dsp:sp>
    <dsp:sp modelId="{EBD0BBB3-0B44-4DA2-877F-21BD73C356EC}">
      <dsp:nvSpPr>
        <dsp:cNvPr id="0" name=""/>
        <dsp:cNvSpPr/>
      </dsp:nvSpPr>
      <dsp:spPr>
        <a:xfrm>
          <a:off x="5180666" y="1429754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Avdeling B</a:t>
          </a:r>
        </a:p>
      </dsp:txBody>
      <dsp:txXfrm>
        <a:off x="5180666" y="1429754"/>
        <a:ext cx="1870772" cy="570357"/>
      </dsp:txXfrm>
    </dsp:sp>
    <dsp:sp modelId="{4B3D7F6F-8BB4-4999-96A7-7DB2591E15F8}">
      <dsp:nvSpPr>
        <dsp:cNvPr id="0" name=""/>
        <dsp:cNvSpPr/>
      </dsp:nvSpPr>
      <dsp:spPr>
        <a:xfrm>
          <a:off x="7425593" y="1429754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Underside 3</a:t>
          </a:r>
        </a:p>
      </dsp:txBody>
      <dsp:txXfrm>
        <a:off x="7425593" y="1429754"/>
        <a:ext cx="1870772" cy="570357"/>
      </dsp:txXfrm>
    </dsp:sp>
    <dsp:sp modelId="{35B61C19-4D43-4B19-A8F9-F6BE5B4B21F4}">
      <dsp:nvSpPr>
        <dsp:cNvPr id="0" name=""/>
        <dsp:cNvSpPr/>
      </dsp:nvSpPr>
      <dsp:spPr>
        <a:xfrm>
          <a:off x="2935739" y="1607991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Nyheter</a:t>
          </a:r>
        </a:p>
      </dsp:txBody>
      <dsp:txXfrm>
        <a:off x="2935739" y="1607991"/>
        <a:ext cx="1870772" cy="570357"/>
      </dsp:txXfrm>
    </dsp:sp>
    <dsp:sp modelId="{7858AD07-269A-4B58-8451-6B7B19FB969F}">
      <dsp:nvSpPr>
        <dsp:cNvPr id="0" name=""/>
        <dsp:cNvSpPr/>
      </dsp:nvSpPr>
      <dsp:spPr>
        <a:xfrm>
          <a:off x="2935739" y="2855648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Om oss</a:t>
          </a:r>
        </a:p>
      </dsp:txBody>
      <dsp:txXfrm>
        <a:off x="2935739" y="2855648"/>
        <a:ext cx="1870772" cy="570357"/>
      </dsp:txXfrm>
    </dsp:sp>
    <dsp:sp modelId="{CE96F496-BA82-448E-860E-660CA0EC8FCE}">
      <dsp:nvSpPr>
        <dsp:cNvPr id="0" name=""/>
        <dsp:cNvSpPr/>
      </dsp:nvSpPr>
      <dsp:spPr>
        <a:xfrm>
          <a:off x="5180666" y="2142701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Om styret</a:t>
          </a:r>
        </a:p>
      </dsp:txBody>
      <dsp:txXfrm>
        <a:off x="5180666" y="2142701"/>
        <a:ext cx="1870772" cy="570357"/>
      </dsp:txXfrm>
    </dsp:sp>
    <dsp:sp modelId="{CA314A16-3917-4F1E-ADFF-12BE8DA32CD4}">
      <dsp:nvSpPr>
        <dsp:cNvPr id="0" name=""/>
        <dsp:cNvSpPr/>
      </dsp:nvSpPr>
      <dsp:spPr>
        <a:xfrm>
          <a:off x="7425593" y="2142701"/>
          <a:ext cx="1870772" cy="57035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Styresaker</a:t>
          </a:r>
        </a:p>
      </dsp:txBody>
      <dsp:txXfrm>
        <a:off x="7425593" y="2142701"/>
        <a:ext cx="1870772" cy="570357"/>
      </dsp:txXfrm>
    </dsp:sp>
    <dsp:sp modelId="{5B3EFEBF-EE27-4409-ACB7-5A921DCBCAF3}">
      <dsp:nvSpPr>
        <dsp:cNvPr id="0" name=""/>
        <dsp:cNvSpPr/>
      </dsp:nvSpPr>
      <dsp:spPr>
        <a:xfrm>
          <a:off x="5180666" y="2855648"/>
          <a:ext cx="1870772" cy="57035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Offentlig postjournal</a:t>
          </a:r>
        </a:p>
      </dsp:txBody>
      <dsp:txXfrm>
        <a:off x="5180666" y="2855648"/>
        <a:ext cx="1870772" cy="570357"/>
      </dsp:txXfrm>
    </dsp:sp>
    <dsp:sp modelId="{309D881B-4A55-407C-8EBB-876D501CC35B}">
      <dsp:nvSpPr>
        <dsp:cNvPr id="0" name=""/>
        <dsp:cNvSpPr/>
      </dsp:nvSpPr>
      <dsp:spPr>
        <a:xfrm>
          <a:off x="5180666" y="3568595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Jobb hos oss</a:t>
          </a:r>
        </a:p>
      </dsp:txBody>
      <dsp:txXfrm>
        <a:off x="5180666" y="3568595"/>
        <a:ext cx="1870772" cy="570357"/>
      </dsp:txXfrm>
    </dsp:sp>
    <dsp:sp modelId="{0FB4D7B2-DE5B-4FAD-A2CC-79835253BB9B}">
      <dsp:nvSpPr>
        <dsp:cNvPr id="0" name=""/>
        <dsp:cNvSpPr/>
      </dsp:nvSpPr>
      <dsp:spPr>
        <a:xfrm>
          <a:off x="2935739" y="4638015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Fag og forskning</a:t>
          </a:r>
        </a:p>
      </dsp:txBody>
      <dsp:txXfrm>
        <a:off x="2935739" y="4638015"/>
        <a:ext cx="1870772" cy="570357"/>
      </dsp:txXfrm>
    </dsp:sp>
    <dsp:sp modelId="{5DAA4ACA-AEB7-47DB-B03E-B0E68B3A06F6}">
      <dsp:nvSpPr>
        <dsp:cNvPr id="0" name=""/>
        <dsp:cNvSpPr/>
      </dsp:nvSpPr>
      <dsp:spPr>
        <a:xfrm>
          <a:off x="5180666" y="4281542"/>
          <a:ext cx="1870772" cy="570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Temaside 1</a:t>
          </a:r>
        </a:p>
      </dsp:txBody>
      <dsp:txXfrm>
        <a:off x="5180666" y="4281542"/>
        <a:ext cx="1870772" cy="570357"/>
      </dsp:txXfrm>
    </dsp:sp>
    <dsp:sp modelId="{0CB9517C-FFE0-48DE-8377-87775D207B75}">
      <dsp:nvSpPr>
        <dsp:cNvPr id="0" name=""/>
        <dsp:cNvSpPr/>
      </dsp:nvSpPr>
      <dsp:spPr>
        <a:xfrm>
          <a:off x="5180666" y="4994489"/>
          <a:ext cx="1870772" cy="57035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Temaside 2</a:t>
          </a:r>
        </a:p>
      </dsp:txBody>
      <dsp:txXfrm>
        <a:off x="5180666" y="4994489"/>
        <a:ext cx="1870772" cy="570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95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92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50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/>
              <a:t>Infomelding</a:t>
            </a:r>
            <a:endParaRPr lang="en-US" dirty="0"/>
          </a:p>
          <a:p>
            <a:pPr marL="171450" indent="-171450">
              <a:buChar char="•"/>
            </a:pPr>
            <a:r>
              <a:rPr lang="en-US" i="1" dirty="0" err="1"/>
              <a:t>Generell</a:t>
            </a:r>
            <a:r>
              <a:rPr lang="en-US" i="1" dirty="0"/>
              <a:t> </a:t>
            </a:r>
            <a:r>
              <a:rPr lang="en-US" i="1" dirty="0" err="1"/>
              <a:t>informasjon</a:t>
            </a:r>
            <a:r>
              <a:rPr lang="en-US" i="1" dirty="0"/>
              <a:t> </a:t>
            </a:r>
            <a:r>
              <a:rPr lang="en-US" i="1" dirty="0" err="1"/>
              <a:t>til</a:t>
            </a:r>
            <a:r>
              <a:rPr lang="en-US" i="1" dirty="0"/>
              <a:t> </a:t>
            </a:r>
            <a:r>
              <a:rPr lang="en-US" i="1" dirty="0" err="1"/>
              <a:t>besøkende</a:t>
            </a:r>
            <a:endParaRPr lang="en-US" dirty="0"/>
          </a:p>
          <a:p>
            <a:pPr marL="171450" indent="-171450">
              <a:buChar char="•"/>
            </a:pPr>
            <a:r>
              <a:rPr lang="en-US" dirty="0" err="1"/>
              <a:t>Brukt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mal for de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infomeldingene</a:t>
            </a:r>
            <a:r>
              <a:rPr lang="en-US" dirty="0"/>
              <a:t> </a:t>
            </a:r>
          </a:p>
          <a:p>
            <a:pPr marL="171450" indent="-171450">
              <a:buChar char="•"/>
            </a:pPr>
            <a:r>
              <a:rPr lang="en-US" dirty="0" err="1"/>
              <a:t>Nettsiden</a:t>
            </a:r>
            <a:r>
              <a:rPr lang="en-US" dirty="0"/>
              <a:t> er under </a:t>
            </a:r>
            <a:r>
              <a:rPr lang="en-US" dirty="0" err="1"/>
              <a:t>utvikling</a:t>
            </a:r>
            <a:r>
              <a:rPr lang="en-US" dirty="0"/>
              <a:t> </a:t>
            </a:r>
          </a:p>
          <a:p>
            <a:pPr indent="0"/>
            <a:r>
              <a:rPr lang="en-US" u="sng" dirty="0" err="1"/>
              <a:t>Driftsmelding</a:t>
            </a:r>
            <a:endParaRPr lang="en-US" dirty="0"/>
          </a:p>
          <a:p>
            <a:pPr marL="171450" indent="-171450">
              <a:buChar char="•"/>
            </a:pPr>
            <a:r>
              <a:rPr lang="en-US" i="1" dirty="0" err="1"/>
              <a:t>Informasjon</a:t>
            </a:r>
            <a:r>
              <a:rPr lang="en-US" i="1" dirty="0"/>
              <a:t> om </a:t>
            </a:r>
            <a:r>
              <a:rPr lang="en-US" i="1" dirty="0" err="1"/>
              <a:t>tekniske</a:t>
            </a:r>
            <a:r>
              <a:rPr lang="en-US" i="1" dirty="0"/>
              <a:t> </a:t>
            </a:r>
            <a:r>
              <a:rPr lang="en-US" i="1" dirty="0" err="1"/>
              <a:t>problemer</a:t>
            </a:r>
            <a:r>
              <a:rPr lang="en-US" i="1" dirty="0"/>
              <a:t> </a:t>
            </a:r>
            <a:endParaRPr lang="en-US" dirty="0"/>
          </a:p>
          <a:p>
            <a:pPr marL="171450" indent="-171450">
              <a:buChar char="•"/>
            </a:pPr>
            <a:r>
              <a:rPr lang="en-US" dirty="0" err="1"/>
              <a:t>Farger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grafikk</a:t>
            </a:r>
            <a:r>
              <a:rPr lang="en-US" dirty="0"/>
              <a:t> </a:t>
            </a:r>
            <a:r>
              <a:rPr lang="en-US" dirty="0" err="1"/>
              <a:t>avhenger</a:t>
            </a:r>
            <a:r>
              <a:rPr lang="en-US" dirty="0"/>
              <a:t> av </a:t>
            </a:r>
            <a:r>
              <a:rPr lang="en-US" dirty="0" err="1"/>
              <a:t>valgt</a:t>
            </a:r>
            <a:r>
              <a:rPr lang="en-US" dirty="0"/>
              <a:t> </a:t>
            </a:r>
            <a:r>
              <a:rPr lang="en-US" dirty="0" err="1"/>
              <a:t>alvorlighetsgrad</a:t>
            </a:r>
            <a:r>
              <a:rPr lang="en-US" dirty="0"/>
              <a:t> </a:t>
            </a:r>
          </a:p>
          <a:p>
            <a:pPr marL="171450" indent="-171450">
              <a:buChar char="•"/>
            </a:pPr>
            <a:r>
              <a:rPr lang="en-US" dirty="0" err="1"/>
              <a:t>Alvorlighetsgrad</a:t>
            </a:r>
            <a:r>
              <a:rPr lang="en-US" dirty="0"/>
              <a:t> </a:t>
            </a:r>
            <a:r>
              <a:rPr lang="en-US" dirty="0" err="1"/>
              <a:t>styrer</a:t>
            </a:r>
            <a:r>
              <a:rPr lang="en-US" dirty="0"/>
              <a:t> </a:t>
            </a:r>
            <a:r>
              <a:rPr lang="en-US" dirty="0" err="1"/>
              <a:t>fargen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grafikken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meldingen</a:t>
            </a:r>
            <a:r>
              <a:rPr lang="en-US" dirty="0"/>
              <a:t> </a:t>
            </a:r>
          </a:p>
          <a:p>
            <a:pPr marL="1085850" lvl="1" indent="-171450">
              <a:buChar char="•"/>
            </a:pP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problemer</a:t>
            </a:r>
            <a:endParaRPr lang="en-US" dirty="0"/>
          </a:p>
          <a:p>
            <a:pPr marL="228600" indent="0"/>
            <a:r>
              <a:rPr lang="en-US" u="sng" dirty="0" err="1"/>
              <a:t>Beredskapsmelding</a:t>
            </a:r>
            <a:endParaRPr lang="en-US" dirty="0"/>
          </a:p>
          <a:p>
            <a:pPr marL="171450" indent="-171450">
              <a:buChar char="•"/>
            </a:pPr>
            <a:r>
              <a:rPr lang="en-US" i="1" dirty="0" err="1"/>
              <a:t>Informasjon</a:t>
            </a:r>
            <a:r>
              <a:rPr lang="en-US" i="1" dirty="0"/>
              <a:t> om </a:t>
            </a:r>
            <a:r>
              <a:rPr lang="en-US" i="1" dirty="0" err="1"/>
              <a:t>beredskapsnivå</a:t>
            </a:r>
            <a:endParaRPr lang="en-US" dirty="0"/>
          </a:p>
          <a:p>
            <a:pPr marL="171450" indent="-171450">
              <a:buChar char="•"/>
            </a:pPr>
            <a:r>
              <a:rPr lang="en-US" dirty="0"/>
              <a:t>Stiles med </a:t>
            </a:r>
            <a:r>
              <a:rPr lang="en-US" dirty="0" err="1"/>
              <a:t>egen</a:t>
            </a:r>
            <a:r>
              <a:rPr lang="en-US" dirty="0"/>
              <a:t> </a:t>
            </a:r>
            <a:r>
              <a:rPr lang="en-US" dirty="0" err="1"/>
              <a:t>farge</a:t>
            </a:r>
            <a:r>
              <a:rPr lang="en-US" dirty="0"/>
              <a:t>/</a:t>
            </a:r>
            <a:r>
              <a:rPr lang="en-US" dirty="0" err="1"/>
              <a:t>grafikk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valgt</a:t>
            </a:r>
            <a:r>
              <a:rPr lang="en-US" dirty="0"/>
              <a:t> </a:t>
            </a:r>
            <a:r>
              <a:rPr lang="en-US" dirty="0" err="1"/>
              <a:t>beredskapsnivå</a:t>
            </a:r>
            <a:r>
              <a:rPr lang="en-US" dirty="0"/>
              <a:t> </a:t>
            </a:r>
          </a:p>
          <a:p>
            <a:pPr marL="171450" indent="-171450">
              <a:buChar char="•"/>
            </a:pPr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velges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henhold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egne</a:t>
            </a:r>
            <a:r>
              <a:rPr lang="en-US" dirty="0"/>
              <a:t> </a:t>
            </a:r>
            <a:r>
              <a:rPr lang="en-US" dirty="0" err="1"/>
              <a:t>beredskapsrutiner</a:t>
            </a:r>
            <a:r>
              <a:rPr lang="en-US" dirty="0"/>
              <a:t> </a:t>
            </a:r>
          </a:p>
          <a:p>
            <a:pPr marL="1085850" lvl="1" indent="-171450">
              <a:buChar char="•"/>
            </a:pPr>
            <a:r>
              <a:rPr lang="en-US" dirty="0" err="1"/>
              <a:t>Grønn</a:t>
            </a:r>
            <a:r>
              <a:rPr lang="en-US" dirty="0"/>
              <a:t>, gul, </a:t>
            </a:r>
            <a:r>
              <a:rPr lang="en-US" dirty="0" err="1"/>
              <a:t>rød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049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336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78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	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887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05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77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Egen redigeringsadresse, slik som i dag</a:t>
            </a:r>
          </a:p>
          <a:p>
            <a:r>
              <a:rPr lang="nb-NO" dirty="0"/>
              <a:t>Trykk på rediger side for å gå inn i redigeringsmodus</a:t>
            </a:r>
          </a:p>
          <a:p>
            <a:r>
              <a:rPr lang="nb-NO" dirty="0"/>
              <a:t>Vise menyene og gå igjennom hver eneste knapp og fane *LANGSOMT</a:t>
            </a:r>
          </a:p>
          <a:p>
            <a:r>
              <a:rPr lang="nb-NO" dirty="0" err="1"/>
              <a:t>Sidetre</a:t>
            </a:r>
            <a:r>
              <a:rPr lang="nb-NO" dirty="0"/>
              <a:t> (til venstre)</a:t>
            </a:r>
          </a:p>
          <a:p>
            <a:r>
              <a:rPr lang="nb-NO" dirty="0"/>
              <a:t>Ressursfelt (til høyre)</a:t>
            </a:r>
          </a:p>
          <a:p>
            <a:r>
              <a:rPr lang="nb-NO" dirty="0" err="1"/>
              <a:t>Autolagring</a:t>
            </a:r>
            <a:r>
              <a:rPr lang="nb-NO" dirty="0"/>
              <a:t> (ikke innsjekk og utsjekk)</a:t>
            </a:r>
          </a:p>
          <a:p>
            <a:r>
              <a:rPr lang="nb-NO" dirty="0"/>
              <a:t>Lagring av blokker er uavhengig av lagring av side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53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err="1"/>
              <a:t>Sidemalene</a:t>
            </a:r>
            <a:r>
              <a:rPr lang="nb-NO"/>
              <a:t> man får lov å opprette kan defineres for hvert område av systemet. Dette gjør det lettere å velge riktig sidemal.</a:t>
            </a:r>
          </a:p>
          <a:p>
            <a:r>
              <a:rPr lang="nb-NO" err="1"/>
              <a:t>Sidemalene</a:t>
            </a:r>
            <a:r>
              <a:rPr lang="nb-NO"/>
              <a:t> man har brukt mest, kommer som forslag</a:t>
            </a:r>
          </a:p>
          <a:p>
            <a:r>
              <a:rPr lang="nb-NO"/>
              <a:t>I dag skal vi gå igjennom de </a:t>
            </a:r>
            <a:r>
              <a:rPr lang="nb-NO" err="1"/>
              <a:t>sidemalene</a:t>
            </a:r>
            <a:r>
              <a:rPr lang="nb-NO"/>
              <a:t> vi har kalt «vanlige sidetyper». Dette er de mest brukte </a:t>
            </a:r>
            <a:r>
              <a:rPr lang="nb-NO" err="1"/>
              <a:t>sidemalene</a:t>
            </a:r>
            <a:r>
              <a:rPr lang="nb-NO"/>
              <a:t> og kommer derfor øverst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50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7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Personvern som eksempel</a:t>
            </a:r>
          </a:p>
          <a:p>
            <a:r>
              <a:rPr lang="nb-NO"/>
              <a:t>Lokalt innhold mellom ingress og hovedinnhold</a:t>
            </a:r>
          </a:p>
          <a:p>
            <a:r>
              <a:rPr lang="nb-NO"/>
              <a:t>Mulighet for overstyring</a:t>
            </a:r>
          </a:p>
          <a:p>
            <a:r>
              <a:rPr lang="nb-NO"/>
              <a:t>Gir nok fleksibilitet samtidig som det blir veldig brukervennlig. For ellers blir det ikke brukt!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14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/>
              <a:t>Begrensning på sidetype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79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19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4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FN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2BF8F47-BFA2-40ED-A10F-7ED048E23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95"/>
            <a:ext cx="12192000" cy="685390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FB5330C-7770-44EE-BD11-42905AF3B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522" y="776176"/>
            <a:ext cx="4572000" cy="321103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6CC6D4E-C35D-4B99-BD2A-7CAADBF5BB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4522" y="4675926"/>
            <a:ext cx="413252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32A6C572-3B9D-4878-8324-8F50E337426B}" type="datetime4">
              <a:rPr lang="nb-NO" smtClean="0"/>
              <a:t>2. februar 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6740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24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 budsk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1E81DA-46FA-4B2D-8AF9-530E2FC2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204" y="365125"/>
            <a:ext cx="524185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C9E0D7-564E-4B6F-B988-4671826B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204" y="1825625"/>
            <a:ext cx="5241852" cy="36176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75">
            <a:extLst>
              <a:ext uri="{FF2B5EF4-FFF2-40B4-BE49-F238E27FC236}">
                <a16:creationId xmlns:a16="http://schemas.microsoft.com/office/drawing/2014/main" id="{D51175D3-9D66-4F74-A28D-A84B913B1738}"/>
              </a:ext>
            </a:extLst>
          </p:cNvPr>
          <p:cNvSpPr/>
          <p:nvPr userDrawn="1"/>
        </p:nvSpPr>
        <p:spPr>
          <a:xfrm>
            <a:off x="6489759" y="1414767"/>
            <a:ext cx="5702833" cy="4741484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2C0F122E-913F-44DB-AD79-0E21281D98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54071" y="365126"/>
            <a:ext cx="5979151" cy="6195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73221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 budsk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1E81DA-46FA-4B2D-8AF9-530E2FC2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0" y="362101"/>
            <a:ext cx="537829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C9E0D7-564E-4B6F-B988-4671826B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01" y="1960561"/>
            <a:ext cx="5241852" cy="36176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75">
            <a:extLst>
              <a:ext uri="{FF2B5EF4-FFF2-40B4-BE49-F238E27FC236}">
                <a16:creationId xmlns:a16="http://schemas.microsoft.com/office/drawing/2014/main" id="{D51175D3-9D66-4F74-A28D-A84B913B1738}"/>
              </a:ext>
            </a:extLst>
          </p:cNvPr>
          <p:cNvSpPr/>
          <p:nvPr userDrawn="1"/>
        </p:nvSpPr>
        <p:spPr>
          <a:xfrm>
            <a:off x="0" y="1414767"/>
            <a:ext cx="5702833" cy="4741484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2C0F122E-913F-44DB-AD79-0E21281D98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57429" y="362102"/>
            <a:ext cx="5979151" cy="57941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238238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se tekst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C5C774A7-65C2-4D47-96F2-6B064477D392}"/>
              </a:ext>
            </a:extLst>
          </p:cNvPr>
          <p:cNvSpPr/>
          <p:nvPr userDrawn="1"/>
        </p:nvSpPr>
        <p:spPr>
          <a:xfrm>
            <a:off x="620753" y="1475678"/>
            <a:ext cx="11151215" cy="4014436"/>
          </a:xfrm>
          <a:prstGeom prst="rect">
            <a:avLst/>
          </a:prstGeom>
          <a:solidFill>
            <a:srgbClr val="FFF6E3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A1E81DA-46FA-4B2D-8AF9-530E2FC2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C9E0D7-564E-4B6F-B988-4671826B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135" y="1825625"/>
            <a:ext cx="8174665" cy="340559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Graphic 29" descr="Skriveplate avkrysset kontur">
            <a:extLst>
              <a:ext uri="{FF2B5EF4-FFF2-40B4-BE49-F238E27FC236}">
                <a16:creationId xmlns:a16="http://schemas.microsoft.com/office/drawing/2014/main" id="{52A8C65F-6FEA-4939-A43F-7A7F2948D6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873" y="2152184"/>
            <a:ext cx="2680009" cy="26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12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18C28A5A-8D91-4A25-90BD-69CA57C2E85E}"/>
              </a:ext>
            </a:extLst>
          </p:cNvPr>
          <p:cNvSpPr/>
          <p:nvPr userDrawn="1"/>
        </p:nvSpPr>
        <p:spPr>
          <a:xfrm>
            <a:off x="6172201" y="1688768"/>
            <a:ext cx="5362354" cy="4488195"/>
          </a:xfrm>
          <a:prstGeom prst="rect">
            <a:avLst/>
          </a:prstGeom>
          <a:solidFill>
            <a:srgbClr val="FFF6E3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FF05B27-1325-432D-8114-76BC7807E23B}"/>
              </a:ext>
            </a:extLst>
          </p:cNvPr>
          <p:cNvSpPr/>
          <p:nvPr userDrawn="1"/>
        </p:nvSpPr>
        <p:spPr>
          <a:xfrm>
            <a:off x="595423" y="1690688"/>
            <a:ext cx="5348177" cy="4486275"/>
          </a:xfrm>
          <a:prstGeom prst="rect">
            <a:avLst/>
          </a:prstGeom>
          <a:solidFill>
            <a:srgbClr val="FFF6E3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E0FF0D0-3D91-40C9-8A69-3FD0C409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AA40AC-9A59-40F8-9E5F-FF94991AB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5912" cy="42561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9482DC3-6466-4C98-9D6B-24853F15A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6" y="1825625"/>
            <a:ext cx="5048693" cy="42561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673248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359F952-8B4D-41CC-912B-53B92F80E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4FAD9D-8342-4E8E-A0D7-FAC1B8C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423171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895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nk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1420CD-4848-47B1-8B62-72CA2B38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246D58-CA48-41B4-9773-BC6F68C9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987425"/>
            <a:ext cx="6211888" cy="5175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39801D-2BFC-4DAD-840F-253B3D02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05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673698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nkelt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E94B66-1428-4E84-974B-C35CCA37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989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522F3F3-EF48-4389-B6B8-51028BE6A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9700" y="987425"/>
            <a:ext cx="6135688" cy="5108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BF63590-53F7-46C1-8026-BD0810CAC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98912" cy="4038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913577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E64D2B9-82B5-431B-9A2E-DAEDFD62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0F1D53-A669-4FC1-A3CB-4D26765EA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1195AAA-A11F-43C9-94C2-657F6C661A3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59177" y="6311900"/>
            <a:ext cx="2519269" cy="42392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2F48495-711A-40BB-900D-2394F887B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73049"/>
          <a:stretch/>
        </p:blipFill>
        <p:spPr>
          <a:xfrm>
            <a:off x="-1010682" y="0"/>
            <a:ext cx="734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3" r:id="rId3"/>
    <p:sldLayoutId id="2147483692" r:id="rId4"/>
    <p:sldLayoutId id="2147483686" r:id="rId5"/>
    <p:sldLayoutId id="2147483688" r:id="rId6"/>
    <p:sldLayoutId id="2147483689" r:id="rId7"/>
    <p:sldLayoutId id="2147483690" r:id="rId8"/>
    <p:sldLayoutId id="2147483691" r:id="rId9"/>
    <p:sldLayoutId id="214748369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spesialisthelsetjenesten.fnsp.test.nhn.n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88E634-90E4-47DE-B494-1FDACC6533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PowerPoint for kurs våren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AB94B2-7B5E-4835-BAA3-9657E80D2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522" y="4675926"/>
            <a:ext cx="5433236" cy="1655762"/>
          </a:xfrm>
        </p:spPr>
        <p:txBody>
          <a:bodyPr>
            <a:normAutofit/>
          </a:bodyPr>
          <a:lstStyle/>
          <a:p>
            <a:r>
              <a:rPr lang="nb-NO" dirty="0"/>
              <a:t>Filen er ment som et utgangspunkt for lokale kurs og må tilpasses målgruppen.</a:t>
            </a:r>
          </a:p>
        </p:txBody>
      </p:sp>
    </p:spTree>
    <p:extLst>
      <p:ext uri="{BB962C8B-B14F-4D97-AF65-F5344CB8AC3E}">
        <p14:creationId xmlns:p14="http://schemas.microsoft.com/office/powerpoint/2010/main" val="223104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C0A3C-AB95-F8D3-3A19-CD423BCB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temaside med bilde og dokumenter inkludert dokumentutlisting (best </a:t>
            </a:r>
            <a:r>
              <a:rPr lang="nb-NO" err="1"/>
              <a:t>practice</a:t>
            </a:r>
            <a:r>
              <a:rPr lang="nb-NO"/>
              <a:t> med dokumenter)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0A2C456-8D05-F2BC-8557-771D47749E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96609"/>
            <a:ext cx="4946650" cy="1714119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13FC12-E333-B0B0-405D-B3B1B0846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/>
              <a:t>Velg plassering i sidetreet</a:t>
            </a:r>
          </a:p>
          <a:p>
            <a:r>
              <a:rPr lang="nb-NO"/>
              <a:t>Opprett side med sidemal temaside</a:t>
            </a:r>
          </a:p>
          <a:p>
            <a:r>
              <a:rPr lang="nb-NO"/>
              <a:t>Sett inn bilder som på vist tidligere</a:t>
            </a:r>
          </a:p>
          <a:p>
            <a:r>
              <a:rPr lang="nb-NO"/>
              <a:t>Dra inn dokumenter til denne siden</a:t>
            </a:r>
          </a:p>
          <a:p>
            <a:r>
              <a:rPr lang="nb-NO"/>
              <a:t>Sett opp utlisting av dokumenter fra denne siden</a:t>
            </a:r>
          </a:p>
          <a:p>
            <a:r>
              <a:rPr lang="nb-NO"/>
              <a:t>Sett opp utlisting av dokumenter for dette nettstedet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875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C0A3C-AB95-F8D3-3A19-CD423BCB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side med fellesinnhold – fra fellesinnhold eller et annet nettsted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13FC12-E333-B0B0-405D-B3B1B0846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Velg plassering i sidetreet</a:t>
            </a:r>
          </a:p>
          <a:p>
            <a:r>
              <a:rPr lang="nb-NO"/>
              <a:t>Opprett side med fellesinnhold</a:t>
            </a:r>
          </a:p>
          <a:p>
            <a:r>
              <a:rPr lang="nb-NO"/>
              <a:t>Dra inn ønsket innhold fra sidetreet til din lokale side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C942D2A1-E951-7C36-E85B-F56E7BFCCF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3160547"/>
            <a:ext cx="4946650" cy="1586244"/>
          </a:xfrm>
        </p:spPr>
      </p:pic>
    </p:spTree>
    <p:extLst>
      <p:ext uri="{BB962C8B-B14F-4D97-AF65-F5344CB8AC3E}">
        <p14:creationId xmlns:p14="http://schemas.microsoft.com/office/powerpoint/2010/main" val="419380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C0A3C-AB95-F8D3-3A19-CD423BCB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Omstrukturering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13FC12-E333-B0B0-405D-B3B1B0846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Klikk og dra innhold der du vil</a:t>
            </a:r>
          </a:p>
          <a:p>
            <a:r>
              <a:rPr lang="nb-NO"/>
              <a:t>Virker på alt innhold, inkludert sider med undersider, dokumenter og bilder</a:t>
            </a:r>
          </a:p>
          <a:p>
            <a:r>
              <a:rPr lang="nb-NO"/>
              <a:t>Lenker fikses automatisk i Optimizely, men blir nye for eksterne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9B059E37-5B89-5903-B874-09C3DCCE02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30260" y="2586640"/>
            <a:ext cx="2362530" cy="2734057"/>
          </a:xfrm>
        </p:spPr>
      </p:pic>
    </p:spTree>
    <p:extLst>
      <p:ext uri="{BB962C8B-B14F-4D97-AF65-F5344CB8AC3E}">
        <p14:creationId xmlns:p14="http://schemas.microsoft.com/office/powerpoint/2010/main" val="89130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4E1CF98-435E-1986-F8CA-2D11F8FD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01" y="805160"/>
            <a:ext cx="9609480" cy="46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8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C0A3C-AB95-F8D3-3A19-CD423BCB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flere sider med forskjellige blokker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F5179C5-9F27-4DF4-F270-2CEFF8FE79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23171"/>
            <a:ext cx="4946650" cy="1727615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13FC12-E333-B0B0-405D-B3B1B0846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Mest brukte blokker:</a:t>
            </a:r>
          </a:p>
          <a:p>
            <a:r>
              <a:rPr lang="nb-NO"/>
              <a:t>Ekspanderende overskrift </a:t>
            </a:r>
          </a:p>
          <a:p>
            <a:r>
              <a:rPr lang="nb-NO" err="1"/>
              <a:t>Promoboks</a:t>
            </a:r>
            <a:endParaRPr lang="nb-NO"/>
          </a:p>
          <a:p>
            <a:r>
              <a:rPr lang="nb-NO" err="1"/>
              <a:t>Innholdskort</a:t>
            </a:r>
            <a:endParaRPr lang="nb-NO"/>
          </a:p>
          <a:p>
            <a:r>
              <a:rPr lang="nb-NO"/>
              <a:t>Faktaboks</a:t>
            </a:r>
          </a:p>
          <a:p>
            <a:r>
              <a:rPr lang="nb-NO"/>
              <a:t>Video</a:t>
            </a:r>
          </a:p>
          <a:p>
            <a:r>
              <a:rPr lang="nb-NO"/>
              <a:t>Sideutlisting</a:t>
            </a:r>
          </a:p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D9145C9-24DC-823C-8577-51428D896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50786"/>
            <a:ext cx="4946650" cy="17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C0A3C-AB95-F8D3-3A19-CD423BCB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Krysspublisering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13FC12-E333-B0B0-405D-B3B1B0846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Sett inn blokk for utlisting av sider</a:t>
            </a:r>
          </a:p>
          <a:p>
            <a:r>
              <a:rPr lang="nb-NO"/>
              <a:t>Velg hvor du vil hente sider fra</a:t>
            </a:r>
          </a:p>
          <a:p>
            <a:r>
              <a:rPr lang="nb-NO"/>
              <a:t>Velg sider du vil ekskludere eller inkludere</a:t>
            </a:r>
          </a:p>
          <a:p>
            <a:r>
              <a:rPr lang="nb-NO"/>
              <a:t>Velg nøkkelord for å hente sider markert med ønsket nøkkelord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5F3455E-AA37-6CF4-9FDE-542E22977E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1113" y="1825625"/>
            <a:ext cx="4040823" cy="4256088"/>
          </a:xfrm>
        </p:spPr>
      </p:pic>
    </p:spTree>
    <p:extLst>
      <p:ext uri="{BB962C8B-B14F-4D97-AF65-F5344CB8AC3E}">
        <p14:creationId xmlns:p14="http://schemas.microsoft.com/office/powerpoint/2010/main" val="406936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EDC3A-0776-5AAB-9B5F-4AE5B0BA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Sider og blokker som går ut på dato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685FAB-EEA9-B142-8257-EDB853EF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Klikk på «verktøy» på en side og sett utløpsdato</a:t>
            </a:r>
          </a:p>
          <a:p>
            <a:r>
              <a:rPr lang="nb-NO"/>
              <a:t>Se på rapporter over sider som snart går ut på dato</a:t>
            </a:r>
          </a:p>
          <a:p>
            <a:r>
              <a:rPr lang="nb-NO"/>
              <a:t>Klikk på verktøy på en blokk og sett utløpsdato</a:t>
            </a:r>
          </a:p>
          <a:p>
            <a:r>
              <a:rPr lang="nb-NO"/>
              <a:t>Se forskjell på ikoner på sider og blokker som har gått ut på dato</a:t>
            </a:r>
          </a:p>
        </p:txBody>
      </p:sp>
    </p:spTree>
    <p:extLst>
      <p:ext uri="{BB962C8B-B14F-4D97-AF65-F5344CB8AC3E}">
        <p14:creationId xmlns:p14="http://schemas.microsoft.com/office/powerpoint/2010/main" val="317101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530F4A3-9311-59D3-A63C-E1D679F73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" b="6084"/>
          <a:stretch/>
        </p:blipFill>
        <p:spPr bwMode="auto">
          <a:xfrm>
            <a:off x="4383957" y="-19880"/>
            <a:ext cx="78080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igh Resolution Photos of pink floyd wall single ">
            <a:extLst>
              <a:ext uri="{FF2B5EF4-FFF2-40B4-BE49-F238E27FC236}">
                <a16:creationId xmlns:a16="http://schemas.microsoft.com/office/drawing/2014/main" id="{B23467EF-9470-5A6D-09B8-ACC5B67E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16" y="-23191"/>
            <a:ext cx="7218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2906F7B-7DB3-4341-5ED4-6E8586861A48}"/>
              </a:ext>
            </a:extLst>
          </p:cNvPr>
          <p:cNvSpPr txBox="1"/>
          <p:nvPr/>
        </p:nvSpPr>
        <p:spPr>
          <a:xfrm rot="2704696" flipH="1">
            <a:off x="1395551" y="3578087"/>
            <a:ext cx="721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err="1">
                <a:latin typeface="Kristen ITC" panose="03050502040202030202" pitchFamily="66" charset="0"/>
              </a:rPr>
              <a:t>Another</a:t>
            </a:r>
            <a:r>
              <a:rPr lang="nb-NO" sz="4400">
                <a:latin typeface="Kristen ITC" panose="03050502040202030202" pitchFamily="66" charset="0"/>
              </a:rPr>
              <a:t> blokk in </a:t>
            </a:r>
            <a:r>
              <a:rPr lang="nb-NO" sz="4400" err="1">
                <a:latin typeface="Kristen ITC" panose="03050502040202030202" pitchFamily="66" charset="0"/>
              </a:rPr>
              <a:t>the</a:t>
            </a:r>
            <a:r>
              <a:rPr lang="nb-NO" sz="4400">
                <a:latin typeface="Kristen ITC" panose="03050502040202030202" pitchFamily="66" charset="0"/>
              </a:rPr>
              <a:t> </a:t>
            </a:r>
            <a:r>
              <a:rPr lang="nb-NO" sz="4400" err="1">
                <a:latin typeface="Kristen ITC" panose="03050502040202030202" pitchFamily="66" charset="0"/>
              </a:rPr>
              <a:t>wall</a:t>
            </a:r>
            <a:endParaRPr lang="nb-NO" sz="440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1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E571DA-70F1-E4B5-5F5E-93C64B0BE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Avansert del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8E9D195-302A-A427-2616-151C809A9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Ment for nettansvarlige</a:t>
            </a:r>
          </a:p>
        </p:txBody>
      </p:sp>
    </p:spTree>
    <p:extLst>
      <p:ext uri="{BB962C8B-B14F-4D97-AF65-F5344CB8AC3E}">
        <p14:creationId xmlns:p14="http://schemas.microsoft.com/office/powerpoint/2010/main" val="1006153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B66F64-483E-A107-1A1B-82F88E56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Dette får pulje 1 med seg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E877C3-CA5B-4FF2-684A-A5C0C853A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Lenke til PREP og PROD</a:t>
            </a:r>
          </a:p>
          <a:p>
            <a:r>
              <a:rPr lang="nb-NO"/>
              <a:t>Migrert innhold som er ryddet av NHN</a:t>
            </a:r>
          </a:p>
          <a:p>
            <a:r>
              <a:rPr lang="nb-NO"/>
              <a:t>Liste over </a:t>
            </a:r>
            <a:r>
              <a:rPr lang="nb-NO" err="1"/>
              <a:t>webdeler</a:t>
            </a:r>
            <a:r>
              <a:rPr lang="nb-NO"/>
              <a:t> som ikke er med over og hvor de var i bruk</a:t>
            </a:r>
          </a:p>
          <a:p>
            <a:r>
              <a:rPr lang="nb-NO"/>
              <a:t>Liste over elementer dere manuelt må sette opp</a:t>
            </a:r>
          </a:p>
          <a:p>
            <a:r>
              <a:rPr lang="nb-NO"/>
              <a:t>Oversikt over kjente feil og mangler (</a:t>
            </a:r>
            <a:r>
              <a:rPr lang="nb-NO" err="1"/>
              <a:t>excel</a:t>
            </a:r>
            <a:r>
              <a:rPr lang="nb-NO"/>
              <a:t>-fil)</a:t>
            </a:r>
          </a:p>
          <a:p>
            <a:r>
              <a:rPr lang="nb-NO"/>
              <a:t>Plan for oppfølging av dere før lansering</a:t>
            </a:r>
          </a:p>
        </p:txBody>
      </p:sp>
    </p:spTree>
    <p:extLst>
      <p:ext uri="{BB962C8B-B14F-4D97-AF65-F5344CB8AC3E}">
        <p14:creationId xmlns:p14="http://schemas.microsoft.com/office/powerpoint/2010/main" val="268004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2B85B461-9AF7-4FC7-8335-703D987AE66A}"/>
              </a:ext>
            </a:extLst>
          </p:cNvPr>
          <p:cNvSpPr/>
          <p:nvPr/>
        </p:nvSpPr>
        <p:spPr>
          <a:xfrm rot="5400000" flipV="1">
            <a:off x="5994706" y="-2667001"/>
            <a:ext cx="202590" cy="1219200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871EEC-31DF-4F21-870F-D2C682A776FD}"/>
              </a:ext>
            </a:extLst>
          </p:cNvPr>
          <p:cNvGrpSpPr/>
          <p:nvPr/>
        </p:nvGrpSpPr>
        <p:grpSpPr>
          <a:xfrm>
            <a:off x="1175644" y="2331622"/>
            <a:ext cx="2219100" cy="2218169"/>
            <a:chOff x="2351593" y="4662958"/>
            <a:chExt cx="4438777" cy="4436915"/>
          </a:xfrm>
          <a:solidFill>
            <a:srgbClr val="253776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A7D2A0E-B4AD-4CA1-AE52-B35714DE7C1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352524" y="4662027"/>
              <a:ext cx="4436915" cy="4438777"/>
            </a:xfrm>
            <a:custGeom>
              <a:avLst/>
              <a:gdLst>
                <a:gd name="T0" fmla="*/ 2134 w 2516"/>
                <a:gd name="T1" fmla="*/ 1950 h 2516"/>
                <a:gd name="T2" fmla="*/ 1950 w 2516"/>
                <a:gd name="T3" fmla="*/ 2134 h 2516"/>
                <a:gd name="T4" fmla="*/ 566 w 2516"/>
                <a:gd name="T5" fmla="*/ 2134 h 2516"/>
                <a:gd name="T6" fmla="*/ 382 w 2516"/>
                <a:gd name="T7" fmla="*/ 1950 h 2516"/>
                <a:gd name="T8" fmla="*/ 382 w 2516"/>
                <a:gd name="T9" fmla="*/ 566 h 2516"/>
                <a:gd name="T10" fmla="*/ 566 w 2516"/>
                <a:gd name="T11" fmla="*/ 382 h 2516"/>
                <a:gd name="T12" fmla="*/ 1950 w 2516"/>
                <a:gd name="T13" fmla="*/ 382 h 2516"/>
                <a:gd name="T14" fmla="*/ 2134 w 2516"/>
                <a:gd name="T15" fmla="*/ 566 h 2516"/>
                <a:gd name="T16" fmla="*/ 2134 w 2516"/>
                <a:gd name="T17" fmla="*/ 195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6" h="2516">
                  <a:moveTo>
                    <a:pt x="2134" y="1950"/>
                  </a:moveTo>
                  <a:cubicBezTo>
                    <a:pt x="1950" y="2134"/>
                    <a:pt x="1950" y="2134"/>
                    <a:pt x="1950" y="2134"/>
                  </a:cubicBezTo>
                  <a:cubicBezTo>
                    <a:pt x="1568" y="2516"/>
                    <a:pt x="948" y="2516"/>
                    <a:pt x="566" y="2134"/>
                  </a:cubicBezTo>
                  <a:cubicBezTo>
                    <a:pt x="382" y="1950"/>
                    <a:pt x="382" y="1950"/>
                    <a:pt x="382" y="1950"/>
                  </a:cubicBezTo>
                  <a:cubicBezTo>
                    <a:pt x="0" y="1568"/>
                    <a:pt x="0" y="948"/>
                    <a:pt x="382" y="566"/>
                  </a:cubicBezTo>
                  <a:cubicBezTo>
                    <a:pt x="566" y="382"/>
                    <a:pt x="566" y="382"/>
                    <a:pt x="566" y="382"/>
                  </a:cubicBezTo>
                  <a:cubicBezTo>
                    <a:pt x="948" y="0"/>
                    <a:pt x="1568" y="0"/>
                    <a:pt x="1950" y="382"/>
                  </a:cubicBezTo>
                  <a:cubicBezTo>
                    <a:pt x="2134" y="566"/>
                    <a:pt x="2134" y="566"/>
                    <a:pt x="2134" y="566"/>
                  </a:cubicBezTo>
                  <a:cubicBezTo>
                    <a:pt x="2516" y="948"/>
                    <a:pt x="2516" y="1568"/>
                    <a:pt x="2134" y="1950"/>
                  </a:cubicBezTo>
                  <a:close/>
                </a:path>
              </a:pathLst>
            </a:custGeom>
            <a:grpFill/>
            <a:ln w="53975">
              <a:noFill/>
            </a:ln>
            <a:effectLst>
              <a:outerShdw blurRad="965200" dist="952500" dir="414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90C97F-FF9A-4F69-BB07-F9098B694B99}"/>
                </a:ext>
              </a:extLst>
            </p:cNvPr>
            <p:cNvSpPr txBox="1"/>
            <p:nvPr/>
          </p:nvSpPr>
          <p:spPr>
            <a:xfrm>
              <a:off x="3332981" y="5878598"/>
              <a:ext cx="2476000" cy="92345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2400" b="1">
                  <a:solidFill>
                    <a:srgbClr val="FFFFFF"/>
                  </a:solidFill>
                  <a:latin typeface="+mj-lt"/>
                </a:rPr>
                <a:t>Dagens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3B16FD-E1A7-4A21-A144-8953CB2D8080}"/>
                </a:ext>
              </a:extLst>
            </p:cNvPr>
            <p:cNvSpPr txBox="1"/>
            <p:nvPr/>
          </p:nvSpPr>
          <p:spPr>
            <a:xfrm>
              <a:off x="3133729" y="6932365"/>
              <a:ext cx="2874506" cy="1292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solidFill>
                    <a:srgbClr val="FFFFFF"/>
                  </a:solidFill>
                </a:rPr>
                <a:t>Dagens innhold og nødvendig funksjonalitet</a:t>
              </a:r>
              <a:endParaRPr 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38F04A-96BC-4CA1-A477-92370810466A}"/>
              </a:ext>
            </a:extLst>
          </p:cNvPr>
          <p:cNvGrpSpPr/>
          <p:nvPr/>
        </p:nvGrpSpPr>
        <p:grpSpPr>
          <a:xfrm>
            <a:off x="3718626" y="2331622"/>
            <a:ext cx="2219100" cy="2218169"/>
            <a:chOff x="7438219" y="4662958"/>
            <a:chExt cx="4438777" cy="4436915"/>
          </a:xfrm>
          <a:solidFill>
            <a:srgbClr val="74A5CD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22FB45F-2DAA-44CD-A7D7-CBDFB10AD3F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439150" y="4662027"/>
              <a:ext cx="4436915" cy="4438777"/>
            </a:xfrm>
            <a:custGeom>
              <a:avLst/>
              <a:gdLst>
                <a:gd name="T0" fmla="*/ 2134 w 2516"/>
                <a:gd name="T1" fmla="*/ 1950 h 2516"/>
                <a:gd name="T2" fmla="*/ 1950 w 2516"/>
                <a:gd name="T3" fmla="*/ 2134 h 2516"/>
                <a:gd name="T4" fmla="*/ 566 w 2516"/>
                <a:gd name="T5" fmla="*/ 2134 h 2516"/>
                <a:gd name="T6" fmla="*/ 382 w 2516"/>
                <a:gd name="T7" fmla="*/ 1950 h 2516"/>
                <a:gd name="T8" fmla="*/ 382 w 2516"/>
                <a:gd name="T9" fmla="*/ 566 h 2516"/>
                <a:gd name="T10" fmla="*/ 566 w 2516"/>
                <a:gd name="T11" fmla="*/ 382 h 2516"/>
                <a:gd name="T12" fmla="*/ 1950 w 2516"/>
                <a:gd name="T13" fmla="*/ 382 h 2516"/>
                <a:gd name="T14" fmla="*/ 2134 w 2516"/>
                <a:gd name="T15" fmla="*/ 566 h 2516"/>
                <a:gd name="T16" fmla="*/ 2134 w 2516"/>
                <a:gd name="T17" fmla="*/ 195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6" h="2516">
                  <a:moveTo>
                    <a:pt x="2134" y="1950"/>
                  </a:moveTo>
                  <a:cubicBezTo>
                    <a:pt x="1950" y="2134"/>
                    <a:pt x="1950" y="2134"/>
                    <a:pt x="1950" y="2134"/>
                  </a:cubicBezTo>
                  <a:cubicBezTo>
                    <a:pt x="1568" y="2516"/>
                    <a:pt x="948" y="2516"/>
                    <a:pt x="566" y="2134"/>
                  </a:cubicBezTo>
                  <a:cubicBezTo>
                    <a:pt x="382" y="1950"/>
                    <a:pt x="382" y="1950"/>
                    <a:pt x="382" y="1950"/>
                  </a:cubicBezTo>
                  <a:cubicBezTo>
                    <a:pt x="0" y="1568"/>
                    <a:pt x="0" y="948"/>
                    <a:pt x="382" y="566"/>
                  </a:cubicBezTo>
                  <a:cubicBezTo>
                    <a:pt x="566" y="382"/>
                    <a:pt x="566" y="382"/>
                    <a:pt x="566" y="382"/>
                  </a:cubicBezTo>
                  <a:cubicBezTo>
                    <a:pt x="948" y="0"/>
                    <a:pt x="1568" y="0"/>
                    <a:pt x="1950" y="382"/>
                  </a:cubicBezTo>
                  <a:cubicBezTo>
                    <a:pt x="2134" y="566"/>
                    <a:pt x="2134" y="566"/>
                    <a:pt x="2134" y="566"/>
                  </a:cubicBezTo>
                  <a:cubicBezTo>
                    <a:pt x="2516" y="948"/>
                    <a:pt x="2516" y="1568"/>
                    <a:pt x="2134" y="1950"/>
                  </a:cubicBezTo>
                  <a:close/>
                </a:path>
              </a:pathLst>
            </a:custGeom>
            <a:grpFill/>
            <a:ln w="53975">
              <a:noFill/>
            </a:ln>
            <a:effectLst>
              <a:outerShdw blurRad="965200" dist="952500" dir="414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E1AACD-222F-47F3-9E4B-9C44FBA0E37D}"/>
                </a:ext>
              </a:extLst>
            </p:cNvPr>
            <p:cNvSpPr txBox="1"/>
            <p:nvPr/>
          </p:nvSpPr>
          <p:spPr>
            <a:xfrm>
              <a:off x="9086545" y="5878598"/>
              <a:ext cx="1142128" cy="92345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2400" b="1">
                  <a:solidFill>
                    <a:srgbClr val="FFFFFF"/>
                  </a:solidFill>
                  <a:latin typeface="+mj-lt"/>
                </a:rPr>
                <a:t>Ny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126B7D-28FA-41F3-AA0C-7A70AE54C1DD}"/>
                </a:ext>
              </a:extLst>
            </p:cNvPr>
            <p:cNvSpPr txBox="1"/>
            <p:nvPr/>
          </p:nvSpPr>
          <p:spPr>
            <a:xfrm>
              <a:off x="8220355" y="6932365"/>
              <a:ext cx="2874506" cy="1292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solidFill>
                    <a:srgbClr val="FFFFFF"/>
                  </a:solidFill>
                </a:rPr>
                <a:t>Ny og forbedret plattform med Optimizely</a:t>
              </a:r>
              <a:endParaRPr 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3DCB8F-256F-4C98-8685-2A8A15D13710}"/>
              </a:ext>
            </a:extLst>
          </p:cNvPr>
          <p:cNvGrpSpPr/>
          <p:nvPr/>
        </p:nvGrpSpPr>
        <p:grpSpPr>
          <a:xfrm>
            <a:off x="6261607" y="2331622"/>
            <a:ext cx="2219100" cy="2218169"/>
            <a:chOff x="12524845" y="4662958"/>
            <a:chExt cx="4438777" cy="4436915"/>
          </a:xfrm>
          <a:solidFill>
            <a:srgbClr val="EE7203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37A066D-0086-4D09-8020-300706AAD592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2525776" y="4662027"/>
              <a:ext cx="4436915" cy="4438777"/>
            </a:xfrm>
            <a:custGeom>
              <a:avLst/>
              <a:gdLst>
                <a:gd name="T0" fmla="*/ 2134 w 2516"/>
                <a:gd name="T1" fmla="*/ 1950 h 2516"/>
                <a:gd name="T2" fmla="*/ 1950 w 2516"/>
                <a:gd name="T3" fmla="*/ 2134 h 2516"/>
                <a:gd name="T4" fmla="*/ 566 w 2516"/>
                <a:gd name="T5" fmla="*/ 2134 h 2516"/>
                <a:gd name="T6" fmla="*/ 382 w 2516"/>
                <a:gd name="T7" fmla="*/ 1950 h 2516"/>
                <a:gd name="T8" fmla="*/ 382 w 2516"/>
                <a:gd name="T9" fmla="*/ 566 h 2516"/>
                <a:gd name="T10" fmla="*/ 566 w 2516"/>
                <a:gd name="T11" fmla="*/ 382 h 2516"/>
                <a:gd name="T12" fmla="*/ 1950 w 2516"/>
                <a:gd name="T13" fmla="*/ 382 h 2516"/>
                <a:gd name="T14" fmla="*/ 2134 w 2516"/>
                <a:gd name="T15" fmla="*/ 566 h 2516"/>
                <a:gd name="T16" fmla="*/ 2134 w 2516"/>
                <a:gd name="T17" fmla="*/ 195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6" h="2516">
                  <a:moveTo>
                    <a:pt x="2134" y="1950"/>
                  </a:moveTo>
                  <a:cubicBezTo>
                    <a:pt x="1950" y="2134"/>
                    <a:pt x="1950" y="2134"/>
                    <a:pt x="1950" y="2134"/>
                  </a:cubicBezTo>
                  <a:cubicBezTo>
                    <a:pt x="1568" y="2516"/>
                    <a:pt x="948" y="2516"/>
                    <a:pt x="566" y="2134"/>
                  </a:cubicBezTo>
                  <a:cubicBezTo>
                    <a:pt x="382" y="1950"/>
                    <a:pt x="382" y="1950"/>
                    <a:pt x="382" y="1950"/>
                  </a:cubicBezTo>
                  <a:cubicBezTo>
                    <a:pt x="0" y="1568"/>
                    <a:pt x="0" y="948"/>
                    <a:pt x="382" y="566"/>
                  </a:cubicBezTo>
                  <a:cubicBezTo>
                    <a:pt x="566" y="382"/>
                    <a:pt x="566" y="382"/>
                    <a:pt x="566" y="382"/>
                  </a:cubicBezTo>
                  <a:cubicBezTo>
                    <a:pt x="948" y="0"/>
                    <a:pt x="1568" y="0"/>
                    <a:pt x="1950" y="382"/>
                  </a:cubicBezTo>
                  <a:cubicBezTo>
                    <a:pt x="2134" y="566"/>
                    <a:pt x="2134" y="566"/>
                    <a:pt x="2134" y="566"/>
                  </a:cubicBezTo>
                  <a:cubicBezTo>
                    <a:pt x="2516" y="948"/>
                    <a:pt x="2516" y="1568"/>
                    <a:pt x="2134" y="1950"/>
                  </a:cubicBezTo>
                  <a:close/>
                </a:path>
              </a:pathLst>
            </a:custGeom>
            <a:grpFill/>
            <a:ln w="53975">
              <a:noFill/>
            </a:ln>
            <a:effectLst>
              <a:outerShdw blurRad="965200" dist="952500" dir="414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97016E-4ECE-429B-B3AD-6A7FE37FBD9F}"/>
                </a:ext>
              </a:extLst>
            </p:cNvPr>
            <p:cNvSpPr txBox="1"/>
            <p:nvPr/>
          </p:nvSpPr>
          <p:spPr>
            <a:xfrm>
              <a:off x="13220871" y="5878598"/>
              <a:ext cx="3046744" cy="92345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2400" b="1">
                  <a:solidFill>
                    <a:srgbClr val="FFFFFF"/>
                  </a:solidFill>
                  <a:latin typeface="+mj-lt"/>
                </a:rPr>
                <a:t>Lansering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A28FA9-7F0F-43B1-8DC0-863F75DDA5F9}"/>
                </a:ext>
              </a:extLst>
            </p:cNvPr>
            <p:cNvSpPr txBox="1"/>
            <p:nvPr/>
          </p:nvSpPr>
          <p:spPr>
            <a:xfrm>
              <a:off x="13306981" y="6932365"/>
              <a:ext cx="2874506" cy="5540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solidFill>
                    <a:srgbClr val="FFFFFF"/>
                  </a:solidFill>
                </a:rPr>
                <a:t>Grunnversjon</a:t>
              </a:r>
              <a:endParaRPr 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0AB7E4-F9D8-4ABA-982C-D64C3210CFC0}"/>
              </a:ext>
            </a:extLst>
          </p:cNvPr>
          <p:cNvGrpSpPr/>
          <p:nvPr/>
        </p:nvGrpSpPr>
        <p:grpSpPr>
          <a:xfrm>
            <a:off x="8804590" y="2331622"/>
            <a:ext cx="2219100" cy="2218169"/>
            <a:chOff x="17611472" y="4662958"/>
            <a:chExt cx="4438777" cy="4436915"/>
          </a:xfrm>
          <a:solidFill>
            <a:srgbClr val="4AB69B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50F7F96-6361-441E-8A2B-20962E0EAD2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7612403" y="4662027"/>
              <a:ext cx="4436915" cy="4438777"/>
            </a:xfrm>
            <a:custGeom>
              <a:avLst/>
              <a:gdLst>
                <a:gd name="T0" fmla="*/ 2134 w 2516"/>
                <a:gd name="T1" fmla="*/ 1950 h 2516"/>
                <a:gd name="T2" fmla="*/ 1950 w 2516"/>
                <a:gd name="T3" fmla="*/ 2134 h 2516"/>
                <a:gd name="T4" fmla="*/ 566 w 2516"/>
                <a:gd name="T5" fmla="*/ 2134 h 2516"/>
                <a:gd name="T6" fmla="*/ 382 w 2516"/>
                <a:gd name="T7" fmla="*/ 1950 h 2516"/>
                <a:gd name="T8" fmla="*/ 382 w 2516"/>
                <a:gd name="T9" fmla="*/ 566 h 2516"/>
                <a:gd name="T10" fmla="*/ 566 w 2516"/>
                <a:gd name="T11" fmla="*/ 382 h 2516"/>
                <a:gd name="T12" fmla="*/ 1950 w 2516"/>
                <a:gd name="T13" fmla="*/ 382 h 2516"/>
                <a:gd name="T14" fmla="*/ 2134 w 2516"/>
                <a:gd name="T15" fmla="*/ 566 h 2516"/>
                <a:gd name="T16" fmla="*/ 2134 w 2516"/>
                <a:gd name="T17" fmla="*/ 195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6" h="2516">
                  <a:moveTo>
                    <a:pt x="2134" y="1950"/>
                  </a:moveTo>
                  <a:cubicBezTo>
                    <a:pt x="1950" y="2134"/>
                    <a:pt x="1950" y="2134"/>
                    <a:pt x="1950" y="2134"/>
                  </a:cubicBezTo>
                  <a:cubicBezTo>
                    <a:pt x="1568" y="2516"/>
                    <a:pt x="948" y="2516"/>
                    <a:pt x="566" y="2134"/>
                  </a:cubicBezTo>
                  <a:cubicBezTo>
                    <a:pt x="382" y="1950"/>
                    <a:pt x="382" y="1950"/>
                    <a:pt x="382" y="1950"/>
                  </a:cubicBezTo>
                  <a:cubicBezTo>
                    <a:pt x="0" y="1568"/>
                    <a:pt x="0" y="948"/>
                    <a:pt x="382" y="566"/>
                  </a:cubicBezTo>
                  <a:cubicBezTo>
                    <a:pt x="566" y="382"/>
                    <a:pt x="566" y="382"/>
                    <a:pt x="566" y="382"/>
                  </a:cubicBezTo>
                  <a:cubicBezTo>
                    <a:pt x="948" y="0"/>
                    <a:pt x="1568" y="0"/>
                    <a:pt x="1950" y="382"/>
                  </a:cubicBezTo>
                  <a:cubicBezTo>
                    <a:pt x="2134" y="566"/>
                    <a:pt x="2134" y="566"/>
                    <a:pt x="2134" y="566"/>
                  </a:cubicBezTo>
                  <a:cubicBezTo>
                    <a:pt x="2516" y="948"/>
                    <a:pt x="2516" y="1568"/>
                    <a:pt x="2134" y="1950"/>
                  </a:cubicBezTo>
                  <a:close/>
                </a:path>
              </a:pathLst>
            </a:custGeom>
            <a:grpFill/>
            <a:ln w="53975">
              <a:noFill/>
            </a:ln>
            <a:effectLst>
              <a:outerShdw blurRad="965200" dist="952500" dir="414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231CA0-517F-471D-A3A2-CDC2A6FA7323}"/>
                </a:ext>
              </a:extLst>
            </p:cNvPr>
            <p:cNvSpPr txBox="1"/>
            <p:nvPr/>
          </p:nvSpPr>
          <p:spPr>
            <a:xfrm>
              <a:off x="18081209" y="5878598"/>
              <a:ext cx="3469991" cy="92345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2400" b="1">
                  <a:solidFill>
                    <a:srgbClr val="FFFFFF"/>
                  </a:solidFill>
                  <a:latin typeface="+mj-lt"/>
                </a:rPr>
                <a:t>Forvaltning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9CF6F0-3D1B-4D5E-92DD-1E0786144173}"/>
                </a:ext>
              </a:extLst>
            </p:cNvPr>
            <p:cNvSpPr txBox="1"/>
            <p:nvPr/>
          </p:nvSpPr>
          <p:spPr>
            <a:xfrm>
              <a:off x="18378942" y="6932365"/>
              <a:ext cx="2874506" cy="1292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>
                  <a:solidFill>
                    <a:srgbClr val="FFFFFF"/>
                  </a:solidFill>
                </a:rPr>
                <a:t>Andre behov utvikles i prioritert rekkefølge</a:t>
              </a:r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 5">
            <a:extLst>
              <a:ext uri="{FF2B5EF4-FFF2-40B4-BE49-F238E27FC236}">
                <a16:creationId xmlns:a16="http://schemas.microsoft.com/office/drawing/2014/main" id="{79B9DC4B-04CC-43FF-9245-8B616A5629C2}"/>
              </a:ext>
            </a:extLst>
          </p:cNvPr>
          <p:cNvSpPr>
            <a:spLocks noEditPoints="1"/>
          </p:cNvSpPr>
          <p:nvPr/>
        </p:nvSpPr>
        <p:spPr bwMode="auto">
          <a:xfrm>
            <a:off x="3413788" y="3280507"/>
            <a:ext cx="325542" cy="296986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70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77BAFF3F-7E60-4A0C-AF2C-289E6F49AB38}"/>
              </a:ext>
            </a:extLst>
          </p:cNvPr>
          <p:cNvSpPr>
            <a:spLocks noEditPoints="1"/>
          </p:cNvSpPr>
          <p:nvPr/>
        </p:nvSpPr>
        <p:spPr bwMode="auto">
          <a:xfrm>
            <a:off x="5959476" y="3280507"/>
            <a:ext cx="325542" cy="296986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70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A16E2D7-68FC-4BE1-A7C4-E9B9BAE9FC7A}"/>
              </a:ext>
            </a:extLst>
          </p:cNvPr>
          <p:cNvSpPr>
            <a:spLocks noEditPoints="1"/>
          </p:cNvSpPr>
          <p:nvPr/>
        </p:nvSpPr>
        <p:spPr bwMode="auto">
          <a:xfrm>
            <a:off x="8470344" y="3280507"/>
            <a:ext cx="325542" cy="296986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7BE474-C9D0-4961-85C9-0E8848326DC6}"/>
              </a:ext>
            </a:extLst>
          </p:cNvPr>
          <p:cNvSpPr txBox="1"/>
          <p:nvPr/>
        </p:nvSpPr>
        <p:spPr>
          <a:xfrm>
            <a:off x="2047788" y="4646832"/>
            <a:ext cx="47481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AB69C6-4A0F-4953-A094-2719D970FA0F}"/>
              </a:ext>
            </a:extLst>
          </p:cNvPr>
          <p:cNvSpPr txBox="1"/>
          <p:nvPr/>
        </p:nvSpPr>
        <p:spPr>
          <a:xfrm>
            <a:off x="4564321" y="4646832"/>
            <a:ext cx="52770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02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758D65-5197-48DA-94EF-8C0DFA637FF6}"/>
              </a:ext>
            </a:extLst>
          </p:cNvPr>
          <p:cNvSpPr txBox="1"/>
          <p:nvPr/>
        </p:nvSpPr>
        <p:spPr>
          <a:xfrm>
            <a:off x="7107303" y="4646832"/>
            <a:ext cx="52770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9E2AFA-CCD9-45B2-9333-CA39DE37B344}"/>
              </a:ext>
            </a:extLst>
          </p:cNvPr>
          <p:cNvSpPr txBox="1"/>
          <p:nvPr/>
        </p:nvSpPr>
        <p:spPr>
          <a:xfrm>
            <a:off x="9647079" y="4646832"/>
            <a:ext cx="53412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DE0637-D367-40E8-AE08-77BC94CEDCB7}"/>
              </a:ext>
            </a:extLst>
          </p:cNvPr>
          <p:cNvSpPr txBox="1"/>
          <p:nvPr/>
        </p:nvSpPr>
        <p:spPr>
          <a:xfrm>
            <a:off x="1526671" y="708228"/>
            <a:ext cx="69436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sz="36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Hva er det vi lanserer?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15B4BC-47A2-466B-90ED-9788D9F27025}"/>
              </a:ext>
            </a:extLst>
          </p:cNvPr>
          <p:cNvSpPr txBox="1"/>
          <p:nvPr/>
        </p:nvSpPr>
        <p:spPr>
          <a:xfrm>
            <a:off x="1513851" y="1384055"/>
            <a:ext cx="6575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100">
                <a:latin typeface="+mn-lt"/>
              </a:rPr>
              <a:t>En grunnversjon bestående av dagens innhold og funksjonalitet for å dekke viktige strategiske behov</a:t>
            </a:r>
          </a:p>
          <a:p>
            <a:r>
              <a:rPr lang="nb-NO" sz="1100">
                <a:latin typeface="+mn-lt"/>
              </a:rPr>
              <a:t> Grunnversjonen er ferdig når siste runde med lanseringer er ferdig den 26. september</a:t>
            </a:r>
          </a:p>
        </p:txBody>
      </p:sp>
      <p:pic>
        <p:nvPicPr>
          <p:cNvPr id="2050" name="Picture 2" descr="beta testing">
            <a:extLst>
              <a:ext uri="{FF2B5EF4-FFF2-40B4-BE49-F238E27FC236}">
                <a16:creationId xmlns:a16="http://schemas.microsoft.com/office/drawing/2014/main" id="{43BEAB3E-1D7D-DD48-D415-D9B3CD98F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738">
            <a:off x="10305675" y="62880"/>
            <a:ext cx="1812471" cy="18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98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Systeminnstillinger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7F7DB39-EB9D-05BC-8347-E99E14C1A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71428" cy="42561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/>
          </a:p>
          <a:p>
            <a:r>
              <a:rPr lang="nb-NO">
                <a:ea typeface="Microsoft JhengHei UI Light"/>
              </a:rPr>
              <a:t>Opprettes sammen med forsiden </a:t>
            </a:r>
            <a:endParaRPr lang="nb-NO">
              <a:ea typeface="+mn-lt"/>
              <a:cs typeface="+mn-lt"/>
            </a:endParaRPr>
          </a:p>
          <a:p>
            <a:r>
              <a:rPr lang="nb-NO">
                <a:ea typeface="Microsoft JhengHei UI Light"/>
              </a:rPr>
              <a:t>Elementer som brukes andre steder </a:t>
            </a:r>
            <a:endParaRPr lang="nb-NO">
              <a:ea typeface="+mn-lt"/>
              <a:cs typeface="+mn-lt"/>
            </a:endParaRPr>
          </a:p>
          <a:p>
            <a:r>
              <a:rPr lang="nb-NO">
                <a:ea typeface="Microsoft JhengHei UI Light"/>
              </a:rPr>
              <a:t>Sidene har forhåndsutfylte blokker</a:t>
            </a:r>
          </a:p>
          <a:p>
            <a:pPr lvl="1"/>
            <a:r>
              <a:rPr lang="nb-NO">
                <a:ea typeface="Microsoft JhengHei UI Light"/>
              </a:rPr>
              <a:t>Faste tekster ligger i blokk, så de kan styres sentralt </a:t>
            </a:r>
          </a:p>
          <a:p>
            <a:pPr lvl="1"/>
            <a:r>
              <a:rPr lang="nb-NO">
                <a:ea typeface="Microsoft JhengHei UI Light"/>
              </a:rPr>
              <a:t>Man kan endre selv</a:t>
            </a:r>
          </a:p>
          <a:p>
            <a:r>
              <a:rPr lang="nb-NO">
                <a:ea typeface="Microsoft JhengHei UI Light"/>
              </a:rPr>
              <a:t>Kan komme mer i mappen "System"</a:t>
            </a:r>
            <a:endParaRPr lang="nb-NO">
              <a:ea typeface="+mn-lt"/>
              <a:cs typeface="+mn-lt"/>
            </a:endParaRPr>
          </a:p>
          <a:p>
            <a:pPr lvl="1"/>
            <a:endParaRPr lang="nb-NO">
              <a:ea typeface="Microsoft JhengHei UI Ligh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5D6ADB4-E141-D118-BD00-6D84269B5F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5106" y="2265977"/>
            <a:ext cx="5048693" cy="3375494"/>
          </a:xfrm>
          <a:noFill/>
        </p:spPr>
      </p:pic>
    </p:spTree>
    <p:extLst>
      <p:ext uri="{BB962C8B-B14F-4D97-AF65-F5344CB8AC3E}">
        <p14:creationId xmlns:p14="http://schemas.microsoft.com/office/powerpoint/2010/main" val="329537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2AD27-668E-8B5A-FD56-8A6F006C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AB97A0-3CCD-B33C-DD52-34A2F67F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631" y="1825625"/>
            <a:ext cx="3639049" cy="425619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86FEF-9DAC-219A-D112-F5F963CF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6" y="1825625"/>
            <a:ext cx="5048693" cy="4256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2000"/>
              <a:t>Tilgangsgrupper </a:t>
            </a:r>
          </a:p>
          <a:p>
            <a:r>
              <a:rPr lang="nb-NO" sz="2000"/>
              <a:t>Tilgangsgruppe som brukes på valgte sider </a:t>
            </a:r>
          </a:p>
          <a:p>
            <a:r>
              <a:rPr lang="nb-NO" sz="2000"/>
              <a:t>Gå mer inn på etterpå 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Søk</a:t>
            </a:r>
          </a:p>
          <a:p>
            <a:r>
              <a:rPr lang="nb-NO" sz="2000"/>
              <a:t>Hva som vises på søkesiden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404 </a:t>
            </a:r>
          </a:p>
          <a:p>
            <a:r>
              <a:rPr lang="nb-NO" sz="2000"/>
              <a:t>Feilmeldingen som vises ved "fant ikke siden"</a:t>
            </a:r>
          </a:p>
          <a:p>
            <a:endParaRPr lang="en-US" sz="20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6CD4A4-209D-CD08-97A1-F3DCE5DA7184}"/>
              </a:ext>
            </a:extLst>
          </p:cNvPr>
          <p:cNvSpPr txBox="1">
            <a:spLocks/>
          </p:cNvSpPr>
          <p:nvPr/>
        </p:nvSpPr>
        <p:spPr>
          <a:xfrm>
            <a:off x="706272" y="3696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>
                <a:ea typeface="Microsoft JhengHei UI Light"/>
              </a:rPr>
              <a:t>Tilgangsgrupper, søk, 404</a:t>
            </a:r>
          </a:p>
        </p:txBody>
      </p:sp>
    </p:spTree>
    <p:extLst>
      <p:ext uri="{BB962C8B-B14F-4D97-AF65-F5344CB8AC3E}">
        <p14:creationId xmlns:p14="http://schemas.microsoft.com/office/powerpoint/2010/main" val="54631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31C3-F995-447F-7912-762FE8AD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Microsoft JhengHei UI Light"/>
              </a:rPr>
              <a:t>Topp- og bunnmeny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FBD0-3A02-C4D9-6D22-1C4981BF41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nb-NO">
                <a:ea typeface="+mn-lt"/>
                <a:cs typeface="+mn-lt"/>
              </a:rPr>
              <a:t>Elementer til topp og bunn </a:t>
            </a:r>
            <a:endParaRPr lang="nb-NO">
              <a:ea typeface="Microsoft JhengHei UI Light"/>
            </a:endParaRPr>
          </a:p>
          <a:p>
            <a:r>
              <a:rPr lang="nb-NO">
                <a:ea typeface="+mn-lt"/>
                <a:cs typeface="+mn-lt"/>
              </a:rPr>
              <a:t>Meny </a:t>
            </a:r>
            <a:endParaRPr lang="nb-NO">
              <a:ea typeface="Microsoft JhengHei UI Light"/>
            </a:endParaRPr>
          </a:p>
          <a:p>
            <a:pPr lvl="1"/>
            <a:r>
              <a:rPr lang="nb-NO">
                <a:ea typeface="+mn-lt"/>
                <a:cs typeface="+mn-lt"/>
              </a:rPr>
              <a:t>Menyblokk</a:t>
            </a:r>
          </a:p>
          <a:p>
            <a:r>
              <a:rPr lang="nb-NO">
                <a:ea typeface="+mn-lt"/>
                <a:cs typeface="+mn-lt"/>
              </a:rPr>
              <a:t>Søk </a:t>
            </a:r>
            <a:endParaRPr lang="nb-NO">
              <a:ea typeface="Microsoft JhengHei UI Light"/>
            </a:endParaRPr>
          </a:p>
          <a:p>
            <a:pPr lvl="1"/>
            <a:r>
              <a:rPr lang="nb-NO">
                <a:ea typeface="+mn-lt"/>
                <a:cs typeface="+mn-lt"/>
              </a:rPr>
              <a:t>Søkeblokk</a:t>
            </a:r>
            <a:endParaRPr lang="nb-NO">
              <a:ea typeface="Microsoft JhengHei UI Light"/>
            </a:endParaRPr>
          </a:p>
          <a:p>
            <a:r>
              <a:rPr lang="nb-NO">
                <a:ea typeface="+mn-lt"/>
                <a:cs typeface="+mn-lt"/>
              </a:rPr>
              <a:t>Logg inn </a:t>
            </a:r>
            <a:endParaRPr lang="nb-NO">
              <a:ea typeface="Microsoft JhengHei UI Light"/>
            </a:endParaRPr>
          </a:p>
          <a:p>
            <a:pPr lvl="1"/>
            <a:r>
              <a:rPr lang="nb-NO">
                <a:ea typeface="+mn-lt"/>
                <a:cs typeface="+mn-lt"/>
              </a:rPr>
              <a:t>Logg inn blokk </a:t>
            </a:r>
            <a:endParaRPr lang="nb-NO">
              <a:ea typeface="Microsoft JhengHei UI Light"/>
            </a:endParaRPr>
          </a:p>
          <a:p>
            <a:r>
              <a:rPr lang="nb-NO">
                <a:ea typeface="+mn-lt"/>
                <a:cs typeface="+mn-lt"/>
              </a:rPr>
              <a:t>Bunnmeny </a:t>
            </a:r>
            <a:endParaRPr lang="nb-NO">
              <a:ea typeface="Microsoft JhengHei UI Light"/>
            </a:endParaRPr>
          </a:p>
          <a:p>
            <a:pPr lvl="1"/>
            <a:r>
              <a:rPr lang="nb-NO">
                <a:ea typeface="+mn-lt"/>
                <a:cs typeface="+mn-lt"/>
              </a:rPr>
              <a:t>Menyblokk</a:t>
            </a:r>
            <a:endParaRPr lang="nb-NO">
              <a:ea typeface="Microsoft JhengHei UI Light"/>
            </a:endParaRPr>
          </a:p>
          <a:p>
            <a:r>
              <a:rPr lang="nb-NO">
                <a:ea typeface="+mn-lt"/>
                <a:cs typeface="+mn-lt"/>
              </a:rPr>
              <a:t>Kontaktinfo </a:t>
            </a:r>
            <a:endParaRPr lang="nb-NO">
              <a:ea typeface="Microsoft JhengHei UI Light"/>
            </a:endParaRPr>
          </a:p>
          <a:p>
            <a:pPr lvl="1"/>
            <a:r>
              <a:rPr lang="nb-NO">
                <a:ea typeface="+mn-lt"/>
                <a:cs typeface="+mn-lt"/>
              </a:rPr>
              <a:t>Tekst, telefon, epost </a:t>
            </a:r>
            <a:r>
              <a:rPr lang="nb-NO" err="1">
                <a:ea typeface="+mn-lt"/>
                <a:cs typeface="+mn-lt"/>
              </a:rPr>
              <a:t>m.m</a:t>
            </a:r>
            <a:r>
              <a:rPr lang="nb-NO">
                <a:ea typeface="+mn-lt"/>
                <a:cs typeface="+mn-lt"/>
              </a:rPr>
              <a:t>*</a:t>
            </a:r>
            <a:endParaRPr lang="nb-NO" err="1">
              <a:ea typeface="Microsoft JhengHei UI Light"/>
            </a:endParaRPr>
          </a:p>
          <a:p>
            <a:r>
              <a:rPr lang="nb-NO">
                <a:ea typeface="+mn-lt"/>
                <a:cs typeface="+mn-lt"/>
              </a:rPr>
              <a:t>Faste tekster til skjermleser </a:t>
            </a:r>
            <a:endParaRPr lang="nb-NO"/>
          </a:p>
          <a:p>
            <a:r>
              <a:rPr lang="nb-NO">
                <a:ea typeface="Microsoft JhengHei UI Light"/>
              </a:rPr>
              <a:t>(Innstillinger)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F6FEC-7F33-75F6-8706-2FFAF529C9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ea typeface="Microsoft JhengHei UI Light"/>
              </a:rPr>
              <a:t>Teste </a:t>
            </a:r>
            <a:r>
              <a:rPr lang="en-US" err="1">
                <a:ea typeface="Microsoft JhengHei UI Light"/>
              </a:rPr>
              <a:t>selv</a:t>
            </a:r>
            <a:r>
              <a:rPr lang="en-US">
                <a:ea typeface="Microsoft JhengHei UI Light"/>
              </a:rPr>
              <a:t> </a:t>
            </a:r>
            <a:r>
              <a:rPr lang="en-US" err="1">
                <a:ea typeface="Microsoft JhengHei UI Light"/>
              </a:rPr>
              <a:t>i</a:t>
            </a:r>
            <a:r>
              <a:rPr lang="en-US">
                <a:ea typeface="Microsoft JhengHei UI Light"/>
              </a:rPr>
              <a:t> TEST (</a:t>
            </a:r>
            <a:r>
              <a:rPr lang="en-US" err="1">
                <a:ea typeface="Microsoft JhengHei UI Light"/>
              </a:rPr>
              <a:t>hvis</a:t>
            </a:r>
            <a:r>
              <a:rPr lang="en-US">
                <a:ea typeface="Microsoft JhengHei UI Light"/>
              </a:rPr>
              <a:t> </a:t>
            </a:r>
            <a:r>
              <a:rPr lang="en-US" err="1">
                <a:ea typeface="Microsoft JhengHei UI Light"/>
              </a:rPr>
              <a:t>tid</a:t>
            </a:r>
            <a:r>
              <a:rPr lang="en-US">
                <a:ea typeface="Microsoft JhengHei UI Light"/>
              </a:rPr>
              <a:t>...)</a:t>
            </a:r>
            <a:endParaRPr lang="en-US"/>
          </a:p>
          <a:p>
            <a:r>
              <a:rPr lang="en-US">
                <a:ea typeface="Microsoft JhengHei UI Light"/>
              </a:rPr>
              <a:t>Faste </a:t>
            </a:r>
            <a:r>
              <a:rPr lang="en-US" err="1">
                <a:ea typeface="Microsoft JhengHei UI Light"/>
              </a:rPr>
              <a:t>tekster</a:t>
            </a:r>
            <a:r>
              <a:rPr lang="en-US">
                <a:ea typeface="Microsoft JhengHei UI Light"/>
              </a:rPr>
              <a:t> </a:t>
            </a:r>
            <a:r>
              <a:rPr lang="en-US" err="1">
                <a:ea typeface="Microsoft JhengHei UI Light"/>
              </a:rPr>
              <a:t>må</a:t>
            </a:r>
            <a:r>
              <a:rPr lang="en-US">
                <a:ea typeface="Microsoft JhengHei UI Light"/>
              </a:rPr>
              <a:t> </a:t>
            </a:r>
            <a:r>
              <a:rPr lang="en-US" err="1">
                <a:ea typeface="Microsoft JhengHei UI Light"/>
              </a:rPr>
              <a:t>fylles</a:t>
            </a:r>
            <a:r>
              <a:rPr lang="en-US">
                <a:ea typeface="Microsoft JhengHei UI Light"/>
              </a:rPr>
              <a:t> </a:t>
            </a:r>
            <a:r>
              <a:rPr lang="en-US" err="1">
                <a:ea typeface="Microsoft JhengHei UI Light"/>
              </a:rPr>
              <a:t>ut</a:t>
            </a:r>
            <a:r>
              <a:rPr lang="en-US">
                <a:ea typeface="Microsoft JhengHei UI Light"/>
              </a:rPr>
              <a:t> </a:t>
            </a:r>
            <a:r>
              <a:rPr lang="en-US" err="1">
                <a:ea typeface="Microsoft JhengHei UI Light"/>
              </a:rPr>
              <a:t>ved</a:t>
            </a:r>
            <a:r>
              <a:rPr lang="en-US">
                <a:ea typeface="Microsoft JhengHei UI Light"/>
              </a:rPr>
              <a:t> opprettelse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1285831-1218-2D08-A142-0845A2B2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609" y="3131058"/>
            <a:ext cx="4460542" cy="1539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A2518-ACDF-DA95-F7CC-7C811EF80675}"/>
              </a:ext>
            </a:extLst>
          </p:cNvPr>
          <p:cNvSpPr txBox="1"/>
          <p:nvPr/>
        </p:nvSpPr>
        <p:spPr>
          <a:xfrm>
            <a:off x="6589594" y="5338549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>
                <a:latin typeface="Microsoft JhengHei UI Light"/>
              </a:rPr>
              <a:t>*Bug i dag: adresse- og telefonblokk (de feiler når "tider" ikke er lagt til)</a:t>
            </a:r>
            <a:r>
              <a:rPr lang="en-US">
                <a:latin typeface="Microsoft JhengHei UI Light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3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E122-B3D6-B31E-9C44-6CE8AD8A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Microsoft JhengHei UI Light"/>
              </a:rPr>
              <a:t>Egenskaper på nettstedet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9ED3-88DB-8FEB-6FA4-47D83536D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>
                <a:ea typeface="Microsoft JhengHei UI Light"/>
              </a:rPr>
              <a:t>Egenskaper </a:t>
            </a:r>
            <a:endParaRPr lang="nb-NO">
              <a:ea typeface="+mn-lt"/>
              <a:cs typeface="+mn-lt"/>
            </a:endParaRPr>
          </a:p>
          <a:p>
            <a:pPr lvl="1"/>
            <a:r>
              <a:rPr lang="nb-NO">
                <a:ea typeface="Microsoft JhengHei UI Light"/>
              </a:rPr>
              <a:t>Nettsted, statistikk-ID, region, virksomhetstype </a:t>
            </a:r>
            <a:endParaRPr lang="nb-NO">
              <a:ea typeface="+mn-lt"/>
              <a:cs typeface="+mn-lt"/>
            </a:endParaRPr>
          </a:p>
          <a:p>
            <a:r>
              <a:rPr lang="nb-NO">
                <a:ea typeface="Microsoft JhengHei UI Light"/>
              </a:rPr>
              <a:t>Profilinformasjon </a:t>
            </a:r>
            <a:endParaRPr lang="nb-NO">
              <a:ea typeface="+mn-lt"/>
              <a:cs typeface="+mn-lt"/>
            </a:endParaRPr>
          </a:p>
          <a:p>
            <a:pPr lvl="1"/>
            <a:r>
              <a:rPr lang="nb-NO">
                <a:ea typeface="Microsoft JhengHei UI Light"/>
              </a:rPr>
              <a:t>Logo, </a:t>
            </a:r>
            <a:r>
              <a:rPr lang="nb-NO" err="1">
                <a:ea typeface="Microsoft JhengHei UI Light"/>
              </a:rPr>
              <a:t>favicon</a:t>
            </a:r>
            <a:r>
              <a:rPr lang="nb-NO">
                <a:ea typeface="Microsoft JhengHei UI Light"/>
              </a:rPr>
              <a:t> ...</a:t>
            </a:r>
            <a:endParaRPr lang="nb-NO">
              <a:ea typeface="+mn-lt"/>
              <a:cs typeface="+mn-lt"/>
            </a:endParaRPr>
          </a:p>
          <a:p>
            <a:r>
              <a:rPr lang="nb-NO">
                <a:ea typeface="Microsoft JhengHei UI Light"/>
              </a:rPr>
              <a:t>Faste tekster </a:t>
            </a:r>
            <a:endParaRPr lang="nb-NO">
              <a:ea typeface="+mn-lt"/>
              <a:cs typeface="+mn-lt"/>
            </a:endParaRPr>
          </a:p>
          <a:p>
            <a:pPr lvl="1"/>
            <a:r>
              <a:rPr lang="nb-NO">
                <a:ea typeface="Microsoft JhengHei UI Light"/>
              </a:rPr>
              <a:t>Nettleservarsel, Fant du det du lette etter, Security.txt</a:t>
            </a:r>
            <a:endParaRPr lang="nb-NO">
              <a:ea typeface="+mn-lt"/>
              <a:cs typeface="+mn-lt"/>
            </a:endParaRPr>
          </a:p>
          <a:p>
            <a:r>
              <a:rPr lang="nb-NO">
                <a:ea typeface="Microsoft JhengHei UI Light"/>
              </a:rPr>
              <a:t>Deling </a:t>
            </a:r>
            <a:endParaRPr lang="nb-NO">
              <a:ea typeface="+mn-lt"/>
              <a:cs typeface="+mn-lt"/>
            </a:endParaRPr>
          </a:p>
          <a:p>
            <a:pPr lvl="1"/>
            <a:r>
              <a:rPr lang="nb-NO">
                <a:ea typeface="Microsoft JhengHei UI Light"/>
              </a:rPr>
              <a:t>Delingsbilde brukes som fallback til sider uten delingsbilde </a:t>
            </a:r>
            <a:endParaRPr lang="nb-NO">
              <a:ea typeface="+mn-lt"/>
              <a:cs typeface="+mn-lt"/>
            </a:endParaRPr>
          </a:p>
          <a:p>
            <a:r>
              <a:rPr lang="nb-NO">
                <a:ea typeface="+mn-lt"/>
                <a:cs typeface="+mn-lt"/>
              </a:rPr>
              <a:t>(Tilgangsstyring)</a:t>
            </a:r>
          </a:p>
          <a:p>
            <a:r>
              <a:rPr lang="nb-NO">
                <a:ea typeface="+mn-lt"/>
                <a:cs typeface="+mn-lt"/>
              </a:rPr>
              <a:t>(Innstillinger)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2E22588-5D85-F6D6-9A94-9A07AFE702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2445" y="698093"/>
            <a:ext cx="4410075" cy="15525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316B01F-43CA-9123-9368-79F155BB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281" y="3151628"/>
            <a:ext cx="3311856" cy="107790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A801684-EEDE-F2E8-348B-357A2F4EB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266" y="4322928"/>
            <a:ext cx="2743200" cy="114641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2237187-437A-E8E4-F91F-A25F063F0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938" y="5475321"/>
            <a:ext cx="2743200" cy="5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5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Beredskap, driftsmelding, infomelding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058B28-4977-47D8-C61B-A0D7A7B9C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4117" y="1808878"/>
            <a:ext cx="5048693" cy="433993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nb-NO" err="1">
                <a:ea typeface="Microsoft JhengHei UI Light"/>
              </a:rPr>
              <a:t>Sidemalene</a:t>
            </a:r>
            <a:r>
              <a:rPr lang="nb-NO">
                <a:ea typeface="Microsoft JhengHei UI Light"/>
              </a:rPr>
              <a:t> er kun tilgjengelig under mappen "Info" i sidetreet. Den ligger i gruppen "Infomeldinger og beredskap" </a:t>
            </a:r>
          </a:p>
          <a:p>
            <a:r>
              <a:rPr lang="nb-NO">
                <a:ea typeface="Microsoft JhengHei UI Light"/>
              </a:rPr>
              <a:t>Vises ikke som egne sider, men som elementer på valgte sider</a:t>
            </a:r>
          </a:p>
          <a:p>
            <a:pPr lvl="1"/>
            <a:r>
              <a:rPr lang="nb-NO">
                <a:ea typeface="Microsoft JhengHei UI Light"/>
              </a:rPr>
              <a:t>Etter opprettelse velger man hvilke sider man vil bruke den på</a:t>
            </a:r>
          </a:p>
          <a:p>
            <a:endParaRPr lang="nb-NO"/>
          </a:p>
          <a:p>
            <a:pPr marL="0" indent="0">
              <a:buNone/>
            </a:pPr>
            <a:r>
              <a:rPr lang="nb-NO"/>
              <a:t>Obs: </a:t>
            </a:r>
            <a:endParaRPr lang="nb-NO">
              <a:ea typeface="Microsoft JhengHei UI Light"/>
            </a:endParaRPr>
          </a:p>
          <a:p>
            <a:pPr marL="457200" indent="-457200"/>
            <a:r>
              <a:rPr lang="nb-NO"/>
              <a:t>Bug i dag: plassering må legges inn to ganger</a:t>
            </a:r>
            <a:endParaRPr lang="nb-NO">
              <a:ea typeface="Microsoft JhengHei UI Light"/>
            </a:endParaRPr>
          </a:p>
          <a:p>
            <a:pPr marL="457200" indent="-457200"/>
            <a:r>
              <a:rPr lang="nb-NO">
                <a:ea typeface="+mn-lt"/>
                <a:cs typeface="+mn-lt"/>
              </a:rPr>
              <a:t>Design er ikke implementert</a:t>
            </a:r>
          </a:p>
          <a:p>
            <a:pPr marL="457200" indent="-457200"/>
            <a:r>
              <a:rPr lang="nb-NO">
                <a:ea typeface="Microsoft JhengHei UI Light"/>
              </a:rPr>
              <a:t>Må vises på publisert side (ikke forhåndsvisning)</a:t>
            </a:r>
            <a:endParaRPr lang="nb-NO"/>
          </a:p>
          <a:p>
            <a:pPr marL="0" indent="0">
              <a:buNone/>
            </a:pPr>
            <a:endParaRPr lang="nb-NO">
              <a:ea typeface="Microsoft JhengHei UI Light"/>
            </a:endParaRPr>
          </a:p>
          <a:p>
            <a:pPr marL="0" indent="0">
              <a:buNone/>
            </a:pPr>
            <a:endParaRPr lang="nb-NO">
              <a:ea typeface="Microsoft JhengHei UI Light"/>
            </a:endParaRP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0EF5A795-A4CF-750F-BCE6-82513C36A7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53353" y="1892614"/>
            <a:ext cx="3586277" cy="4256088"/>
          </a:xfrm>
        </p:spPr>
      </p:pic>
    </p:spTree>
    <p:extLst>
      <p:ext uri="{BB962C8B-B14F-4D97-AF65-F5344CB8AC3E}">
        <p14:creationId xmlns:p14="http://schemas.microsoft.com/office/powerpoint/2010/main" val="676617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ABFBA-BF02-5D01-225E-531E7422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Microsoft JhengHei UI Light"/>
              </a:rPr>
              <a:t>Opprette en egen melding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99C8A-BFBA-1E9C-25A1-892D94F6FC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ea typeface="Microsoft JhengHei UI Light"/>
              </a:rPr>
              <a:t>Opprett en ny side under Info </a:t>
            </a:r>
          </a:p>
          <a:p>
            <a:r>
              <a:rPr lang="nb-NO">
                <a:ea typeface="Microsoft JhengHei UI Light"/>
              </a:rPr>
              <a:t>Skriv en melding </a:t>
            </a:r>
          </a:p>
          <a:p>
            <a:r>
              <a:rPr lang="nb-NO">
                <a:ea typeface="Microsoft JhengHei UI Light"/>
              </a:rPr>
              <a:t>Velg plassering </a:t>
            </a:r>
          </a:p>
          <a:p>
            <a:r>
              <a:rPr lang="nb-NO">
                <a:ea typeface="Microsoft JhengHei UI Light"/>
              </a:rPr>
              <a:t>Velg utløpstidspunkt </a:t>
            </a:r>
          </a:p>
          <a:p>
            <a:r>
              <a:rPr lang="nb-NO">
                <a:ea typeface="Microsoft JhengHei UI Light"/>
              </a:rPr>
              <a:t>Vis på publisert side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3D6A9C-658D-C6D1-7763-223EB363FA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3733" y="2377795"/>
            <a:ext cx="5048693" cy="2014544"/>
          </a:xfrm>
        </p:spPr>
      </p:pic>
    </p:spTree>
    <p:extLst>
      <p:ext uri="{BB962C8B-B14F-4D97-AF65-F5344CB8AC3E}">
        <p14:creationId xmlns:p14="http://schemas.microsoft.com/office/powerpoint/2010/main" val="1294177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Flere redaktører på samme side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058B28-4977-47D8-C61B-A0D7A7B9C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Innhold flettes ved lagring</a:t>
            </a:r>
          </a:p>
          <a:p>
            <a:r>
              <a:rPr lang="nb-NO"/>
              <a:t>Husk å se etter ikonene som viser om noe er upublisert eller under permanent endring</a:t>
            </a:r>
          </a:p>
        </p:txBody>
      </p:sp>
      <p:pic>
        <p:nvPicPr>
          <p:cNvPr id="6" name="Plassholder for innhold 7">
            <a:extLst>
              <a:ext uri="{FF2B5EF4-FFF2-40B4-BE49-F238E27FC236}">
                <a16:creationId xmlns:a16="http://schemas.microsoft.com/office/drawing/2014/main" id="{4B93AAD8-DEF7-029E-FFFB-4669B7DB54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214" y="1825625"/>
            <a:ext cx="3336621" cy="4256088"/>
          </a:xfrm>
        </p:spPr>
      </p:pic>
    </p:spTree>
    <p:extLst>
      <p:ext uri="{BB962C8B-B14F-4D97-AF65-F5344CB8AC3E}">
        <p14:creationId xmlns:p14="http://schemas.microsoft.com/office/powerpoint/2010/main" val="2810532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7853-AAAF-F331-F6A7-02CD31A6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+mj-lt"/>
                <a:cs typeface="+mj-lt"/>
              </a:rPr>
              <a:t>Se hvem som redigerer siden, samt når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9D06F-09E9-B9F1-7F3C-E20D6D92F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ea typeface="+mn-lt"/>
                <a:cs typeface="+mn-lt"/>
              </a:rPr>
              <a:t>Når noen redigerer en side vil du se et profil-ikon i sidetreet, hover over og se hvem som redigerer og når</a:t>
            </a:r>
          </a:p>
          <a:p>
            <a:r>
              <a:rPr lang="nb-NO">
                <a:ea typeface="+mn-lt"/>
                <a:cs typeface="+mn-lt"/>
              </a:rPr>
              <a:t>Da vil man bli møtt med en </a:t>
            </a:r>
            <a:r>
              <a:rPr lang="nb-NO" err="1">
                <a:ea typeface="+mn-lt"/>
                <a:cs typeface="+mn-lt"/>
              </a:rPr>
              <a:t>grået</a:t>
            </a:r>
            <a:r>
              <a:rPr lang="nb-NO">
                <a:ea typeface="+mn-lt"/>
                <a:cs typeface="+mn-lt"/>
              </a:rPr>
              <a:t> ut side og penn ved siden av som indikerer at man ikke kan endre</a:t>
            </a:r>
          </a:p>
          <a:p>
            <a:r>
              <a:rPr lang="nb-NO">
                <a:ea typeface="+mn-lt"/>
                <a:cs typeface="+mn-lt"/>
              </a:rPr>
              <a:t>Man vil se sanntidsoppdateringer</a:t>
            </a:r>
            <a:endParaRPr lang="nb-NO">
              <a:ea typeface="Microsoft JhengHei UI Light"/>
            </a:endParaRPr>
          </a:p>
          <a:p>
            <a:endParaRPr lang="en-US">
              <a:ea typeface="Microsoft JhengHei UI Light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207562E-AF34-27B2-88A5-C156A98E89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2168" y="3037902"/>
            <a:ext cx="1619107" cy="1172001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7C5719A-525E-D957-4CD2-50B868C20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087" y="2852255"/>
            <a:ext cx="2743200" cy="1540177"/>
          </a:xfrm>
          <a:prstGeom prst="rect">
            <a:avLst/>
          </a:prstGeom>
        </p:spPr>
      </p:pic>
      <p:pic>
        <p:nvPicPr>
          <p:cNvPr id="10" name="Graphic 10" descr="Pil høyre kontur">
            <a:extLst>
              <a:ext uri="{FF2B5EF4-FFF2-40B4-BE49-F238E27FC236}">
                <a16:creationId xmlns:a16="http://schemas.microsoft.com/office/drawing/2014/main" id="{7B2C6C33-2426-7864-B6EF-D05821815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4412" y="3028666"/>
            <a:ext cx="914400" cy="914400"/>
          </a:xfrm>
          <a:prstGeom prst="rect">
            <a:avLst/>
          </a:prstGeom>
        </p:spPr>
      </p:pic>
      <p:pic>
        <p:nvPicPr>
          <p:cNvPr id="11" name="Graphic 11" descr="Ballonger kontur">
            <a:extLst>
              <a:ext uri="{FF2B5EF4-FFF2-40B4-BE49-F238E27FC236}">
                <a16:creationId xmlns:a16="http://schemas.microsoft.com/office/drawing/2014/main" id="{4D6D1A08-6BA2-12C8-C21E-834185928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4113" y="4575411"/>
            <a:ext cx="1210101" cy="12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97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8140-CB3F-713F-442D-F7E05C60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Microsoft JhengHei UI Light"/>
              </a:rPr>
              <a:t>Noen redigerer </a:t>
            </a:r>
            <a:endParaRPr lang="nb-NO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A295BE-1E97-AE50-0952-E9C3C54D52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12976" y="2299367"/>
            <a:ext cx="6026358" cy="3092624"/>
          </a:xfr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678B56E-AEAA-2146-0D8A-8D08DD944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9" y="2294746"/>
            <a:ext cx="5048693" cy="30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AEE2-1B08-6DA5-F7D4-FB9DD53B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Microsoft JhengHei UI Light"/>
              </a:rPr>
              <a:t>Jeg vil (og kan) redigere uansett!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0954124-52C7-158A-ED72-AB9685790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48147" y="1825625"/>
            <a:ext cx="4526018" cy="4256198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8663021-7D8D-F21A-0584-BD93BDCEE1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5106" y="2451668"/>
            <a:ext cx="5230663" cy="2901754"/>
          </a:xfrm>
        </p:spPr>
      </p:pic>
    </p:spTree>
    <p:extLst>
      <p:ext uri="{BB962C8B-B14F-4D97-AF65-F5344CB8AC3E}">
        <p14:creationId xmlns:p14="http://schemas.microsoft.com/office/powerpoint/2010/main" val="117629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1B55433-7C55-6F11-FDAE-E8ABEFF3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De viktigste funksjonene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774BB7-CA37-421F-2EE4-411AE376C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6" y="1690688"/>
            <a:ext cx="5048693" cy="4256198"/>
          </a:xfrm>
        </p:spPr>
        <p:txBody>
          <a:bodyPr>
            <a:noAutofit/>
          </a:bodyPr>
          <a:lstStyle/>
          <a:p>
            <a:r>
              <a:rPr lang="nb-NO" sz="900" dirty="0"/>
              <a:t>Systeminnstillinger</a:t>
            </a:r>
          </a:p>
          <a:p>
            <a:pPr lvl="1"/>
            <a:r>
              <a:rPr lang="nb-NO" sz="900" dirty="0"/>
              <a:t>Topp og bunnmeny</a:t>
            </a:r>
          </a:p>
          <a:p>
            <a:pPr lvl="1"/>
            <a:r>
              <a:rPr lang="nb-NO" sz="900" dirty="0"/>
              <a:t>404-siden (fant ikke nettsiden)</a:t>
            </a:r>
          </a:p>
          <a:p>
            <a:pPr lvl="1"/>
            <a:r>
              <a:rPr lang="nb-NO" sz="900" dirty="0"/>
              <a:t>Søk</a:t>
            </a:r>
          </a:p>
          <a:p>
            <a:pPr lvl="1"/>
            <a:r>
              <a:rPr lang="nb-NO" sz="900" dirty="0"/>
              <a:t>Tilgangsgrupper</a:t>
            </a:r>
          </a:p>
          <a:p>
            <a:pPr lvl="1"/>
            <a:r>
              <a:rPr lang="nb-NO" sz="900" dirty="0"/>
              <a:t>Egenskaper for nettsted</a:t>
            </a:r>
          </a:p>
          <a:p>
            <a:r>
              <a:rPr lang="nb-NO" sz="900" dirty="0"/>
              <a:t>Beredskap-, drift-, og informasjonsmeldinger</a:t>
            </a:r>
          </a:p>
          <a:p>
            <a:r>
              <a:rPr lang="nb-NO" sz="900" dirty="0"/>
              <a:t>Flere redaktører samtidig på samme side</a:t>
            </a:r>
          </a:p>
          <a:p>
            <a:r>
              <a:rPr lang="nb-NO" sz="900" dirty="0"/>
              <a:t>Tilgangsstyring</a:t>
            </a:r>
          </a:p>
          <a:p>
            <a:r>
              <a:rPr lang="nb-NO" sz="900" dirty="0"/>
              <a:t>Flere språk (bokmål, nynorsk, engelsk og samisk)</a:t>
            </a:r>
          </a:p>
          <a:p>
            <a:r>
              <a:rPr lang="nb-NO" sz="900" dirty="0"/>
              <a:t>Interne søkeinnstillinger for nettstedet</a:t>
            </a:r>
          </a:p>
          <a:p>
            <a:pPr lvl="1"/>
            <a:r>
              <a:rPr lang="nb-NO" sz="900" dirty="0" err="1"/>
              <a:t>Søkestatistikk</a:t>
            </a:r>
            <a:r>
              <a:rPr lang="nb-NO" sz="900" dirty="0"/>
              <a:t> i Optimizely</a:t>
            </a:r>
          </a:p>
          <a:p>
            <a:pPr lvl="1"/>
            <a:r>
              <a:rPr lang="nb-NO" sz="900" dirty="0"/>
              <a:t>Lage interne søketreff (best bets)</a:t>
            </a:r>
          </a:p>
          <a:p>
            <a:pPr lvl="1"/>
            <a:r>
              <a:rPr lang="nb-NO" sz="900" dirty="0"/>
              <a:t>Lage relaterte søk</a:t>
            </a:r>
          </a:p>
          <a:p>
            <a:r>
              <a:rPr lang="nb-NO" sz="900" dirty="0" err="1"/>
              <a:t>Gadgets</a:t>
            </a:r>
            <a:r>
              <a:rPr lang="nb-NO" sz="900" dirty="0"/>
              <a:t> (menyinnstillinger)</a:t>
            </a:r>
          </a:p>
          <a:p>
            <a:r>
              <a:rPr lang="nb-NO" sz="900" dirty="0"/>
              <a:t>Prosjekt i Optimizely</a:t>
            </a:r>
          </a:p>
          <a:p>
            <a:r>
              <a:rPr lang="nb-NO" sz="900" dirty="0" err="1"/>
              <a:t>Omdirrigering</a:t>
            </a:r>
            <a:r>
              <a:rPr lang="nb-NO" sz="900" dirty="0"/>
              <a:t> fra adresse</a:t>
            </a:r>
          </a:p>
          <a:p>
            <a:r>
              <a:rPr lang="nb-NO" sz="900" dirty="0"/>
              <a:t>Kortadresser</a:t>
            </a:r>
          </a:p>
          <a:p>
            <a:r>
              <a:rPr lang="nb-NO" sz="900" dirty="0"/>
              <a:t>Versjonslogg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2A1190-7660-D881-1EC9-222F841C2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4945912" cy="4256198"/>
          </a:xfrm>
        </p:spPr>
        <p:txBody>
          <a:bodyPr>
            <a:normAutofit/>
          </a:bodyPr>
          <a:lstStyle/>
          <a:p>
            <a:r>
              <a:rPr lang="nb-NO" sz="900" dirty="0"/>
              <a:t>Opprette sider</a:t>
            </a:r>
          </a:p>
          <a:p>
            <a:pPr lvl="1"/>
            <a:r>
              <a:rPr lang="nb-NO" sz="900" dirty="0"/>
              <a:t>Standardside</a:t>
            </a:r>
          </a:p>
          <a:p>
            <a:pPr lvl="1"/>
            <a:r>
              <a:rPr lang="nb-NO" sz="900" dirty="0"/>
              <a:t>Nyhetsside</a:t>
            </a:r>
          </a:p>
          <a:p>
            <a:pPr lvl="1"/>
            <a:r>
              <a:rPr lang="nb-NO" sz="900" dirty="0"/>
              <a:t>Temaside</a:t>
            </a:r>
          </a:p>
          <a:p>
            <a:pPr lvl="1"/>
            <a:r>
              <a:rPr lang="nb-NO" sz="900" dirty="0"/>
              <a:t>Side med innhold fra en annen side</a:t>
            </a:r>
          </a:p>
          <a:p>
            <a:r>
              <a:rPr lang="nb-NO" sz="900" dirty="0"/>
              <a:t>Omstrukturering</a:t>
            </a:r>
          </a:p>
          <a:p>
            <a:r>
              <a:rPr lang="nb-NO" sz="900" dirty="0"/>
              <a:t>Blokker</a:t>
            </a:r>
          </a:p>
          <a:p>
            <a:pPr lvl="1"/>
            <a:r>
              <a:rPr lang="nb-NO" sz="900" dirty="0"/>
              <a:t>Ekspanderende overskrift</a:t>
            </a:r>
          </a:p>
          <a:p>
            <a:pPr lvl="1"/>
            <a:r>
              <a:rPr lang="nb-NO" sz="900" dirty="0" err="1"/>
              <a:t>Promoboks</a:t>
            </a:r>
            <a:endParaRPr lang="nb-NO" sz="900" dirty="0"/>
          </a:p>
          <a:p>
            <a:pPr lvl="1"/>
            <a:r>
              <a:rPr lang="nb-NO" sz="900" dirty="0" err="1"/>
              <a:t>Innholdskort</a:t>
            </a:r>
            <a:endParaRPr lang="nb-NO" sz="900" dirty="0"/>
          </a:p>
          <a:p>
            <a:pPr lvl="1"/>
            <a:r>
              <a:rPr lang="nb-NO" sz="900" dirty="0"/>
              <a:t>Faktaboks</a:t>
            </a:r>
          </a:p>
          <a:p>
            <a:pPr lvl="1"/>
            <a:r>
              <a:rPr lang="nb-NO" sz="900" dirty="0"/>
              <a:t>Video</a:t>
            </a:r>
          </a:p>
          <a:p>
            <a:pPr lvl="1"/>
            <a:r>
              <a:rPr lang="nb-NO" sz="900" dirty="0"/>
              <a:t>Sideutlisting)</a:t>
            </a:r>
          </a:p>
          <a:p>
            <a:r>
              <a:rPr lang="nb-NO" sz="900" dirty="0"/>
              <a:t>Krysspublisering mellom nettsteder</a:t>
            </a:r>
          </a:p>
          <a:p>
            <a:r>
              <a:rPr lang="nb-NO" sz="900" dirty="0"/>
              <a:t>Sider og blokker med tidsstyring</a:t>
            </a:r>
          </a:p>
          <a:p>
            <a:r>
              <a:rPr lang="nb-NO" sz="900" dirty="0"/>
              <a:t>Frilek i Optimizely</a:t>
            </a:r>
          </a:p>
          <a:p>
            <a:endParaRPr lang="nb-NO" sz="900" dirty="0"/>
          </a:p>
          <a:p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1700752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29DCBE6-9841-99B5-EA04-C779A222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Tilgangsstyring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3D21256-231D-E777-663B-4B3AE72C8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471739"/>
              </p:ext>
            </p:extLst>
          </p:nvPr>
        </p:nvGraphicFramePr>
        <p:xfrm>
          <a:off x="179883" y="809607"/>
          <a:ext cx="11287593" cy="556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783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29DCBE6-9841-99B5-EA04-C779A222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Tilgangsstyring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3D21256-231D-E777-663B-4B3AE72C8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633357"/>
              </p:ext>
            </p:extLst>
          </p:nvPr>
        </p:nvGraphicFramePr>
        <p:xfrm>
          <a:off x="179883" y="809607"/>
          <a:ext cx="11287593" cy="556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l: venstre 4">
            <a:extLst>
              <a:ext uri="{FF2B5EF4-FFF2-40B4-BE49-F238E27FC236}">
                <a16:creationId xmlns:a16="http://schemas.microsoft.com/office/drawing/2014/main" id="{37F8B590-EFCC-93DD-5EE9-BEF9BA3E3F1B}"/>
              </a:ext>
            </a:extLst>
          </p:cNvPr>
          <p:cNvSpPr/>
          <p:nvPr/>
        </p:nvSpPr>
        <p:spPr>
          <a:xfrm rot="20668528">
            <a:off x="6646887" y="148834"/>
            <a:ext cx="2848131" cy="66170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Webkontakt</a:t>
            </a:r>
            <a:r>
              <a:rPr lang="nb-NO"/>
              <a:t> avdeling A</a:t>
            </a:r>
          </a:p>
        </p:txBody>
      </p:sp>
      <p:sp>
        <p:nvSpPr>
          <p:cNvPr id="6" name="Pil: venstre 5">
            <a:extLst>
              <a:ext uri="{FF2B5EF4-FFF2-40B4-BE49-F238E27FC236}">
                <a16:creationId xmlns:a16="http://schemas.microsoft.com/office/drawing/2014/main" id="{18BE23D1-D94A-D338-02F4-C81215CF3BED}"/>
              </a:ext>
            </a:extLst>
          </p:cNvPr>
          <p:cNvSpPr/>
          <p:nvPr/>
        </p:nvSpPr>
        <p:spPr>
          <a:xfrm rot="926627">
            <a:off x="7472597" y="4027017"/>
            <a:ext cx="3365292" cy="83195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Dokumentasjonsavdelingen</a:t>
            </a:r>
          </a:p>
        </p:txBody>
      </p:sp>
      <p:sp>
        <p:nvSpPr>
          <p:cNvPr id="7" name="Pil: venstre 6">
            <a:extLst>
              <a:ext uri="{FF2B5EF4-FFF2-40B4-BE49-F238E27FC236}">
                <a16:creationId xmlns:a16="http://schemas.microsoft.com/office/drawing/2014/main" id="{D3BBD603-C425-5A28-4A52-C948C6AE2E7F}"/>
              </a:ext>
            </a:extLst>
          </p:cNvPr>
          <p:cNvSpPr/>
          <p:nvPr/>
        </p:nvSpPr>
        <p:spPr>
          <a:xfrm rot="584807">
            <a:off x="9577688" y="3154881"/>
            <a:ext cx="2261337" cy="73709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Foretakssekretariatet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50ACDFC6-8DD7-56FD-6CBF-A9B1C4B6E9B7}"/>
              </a:ext>
            </a:extLst>
          </p:cNvPr>
          <p:cNvSpPr/>
          <p:nvPr/>
        </p:nvSpPr>
        <p:spPr>
          <a:xfrm>
            <a:off x="10051294" y="157397"/>
            <a:ext cx="1991590" cy="26764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Tilganger gis med «herfra og ned i strukturen»-prinsippet</a:t>
            </a:r>
          </a:p>
          <a:p>
            <a:pPr algn="ctr"/>
            <a:endParaRPr lang="nb-NO"/>
          </a:p>
          <a:p>
            <a:pPr algn="ctr"/>
            <a:r>
              <a:rPr lang="nb-NO"/>
              <a:t>Tilganger kan gi innholds-produksjons-rettigheter eller publiserings-rettigheter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24357B9-FD93-947D-34D6-FC0AD8CD9FD6}"/>
              </a:ext>
            </a:extLst>
          </p:cNvPr>
          <p:cNvSpPr/>
          <p:nvPr/>
        </p:nvSpPr>
        <p:spPr>
          <a:xfrm>
            <a:off x="967911" y="3270423"/>
            <a:ext cx="1235650" cy="13224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System-innstillinger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FF78FE-4FD4-98B0-6E65-3B8189334E91}"/>
              </a:ext>
            </a:extLst>
          </p:cNvPr>
          <p:cNvSpPr/>
          <p:nvPr/>
        </p:nvSpPr>
        <p:spPr>
          <a:xfrm>
            <a:off x="-119921" y="3270423"/>
            <a:ext cx="1318382" cy="13224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Nett-ansvarlig i HF</a:t>
            </a:r>
          </a:p>
        </p:txBody>
      </p:sp>
    </p:spTree>
    <p:extLst>
      <p:ext uri="{BB962C8B-B14F-4D97-AF65-F5344CB8AC3E}">
        <p14:creationId xmlns:p14="http://schemas.microsoft.com/office/powerpoint/2010/main" val="717728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 descr="Mann med heldekkende fyll">
            <a:extLst>
              <a:ext uri="{FF2B5EF4-FFF2-40B4-BE49-F238E27FC236}">
                <a16:creationId xmlns:a16="http://schemas.microsoft.com/office/drawing/2014/main" id="{30B20457-A763-749F-C7B8-136E4C5B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35947"/>
            <a:ext cx="1779514" cy="1779514"/>
          </a:xfrm>
          <a:prstGeom prst="rect">
            <a:avLst/>
          </a:prstGeom>
        </p:spPr>
      </p:pic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09F8DEC6-EC2A-E874-EC7E-F62705D0DE15}"/>
              </a:ext>
            </a:extLst>
          </p:cNvPr>
          <p:cNvSpPr/>
          <p:nvPr/>
        </p:nvSpPr>
        <p:spPr>
          <a:xfrm>
            <a:off x="2067883" y="1408300"/>
            <a:ext cx="1761688" cy="1779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Vanlig lokal pålogging (via regionalt IKT eller eget oppsett) til </a:t>
            </a:r>
            <a:r>
              <a:rPr lang="nb-NO" err="1"/>
              <a:t>Azure</a:t>
            </a:r>
            <a:r>
              <a:rPr lang="nb-NO"/>
              <a:t> AD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E021A940-FC75-C579-0C96-BFF63114FBD4}"/>
              </a:ext>
            </a:extLst>
          </p:cNvPr>
          <p:cNvSpPr/>
          <p:nvPr/>
        </p:nvSpPr>
        <p:spPr>
          <a:xfrm>
            <a:off x="4677559" y="1408301"/>
            <a:ext cx="1761688" cy="1779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Gjest i FNSP </a:t>
            </a:r>
            <a:r>
              <a:rPr lang="nb-NO" err="1"/>
              <a:t>Azure</a:t>
            </a:r>
            <a:r>
              <a:rPr lang="nb-NO"/>
              <a:t> AD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D4780CFD-5BF2-DBBE-FDE4-68B58EE52030}"/>
              </a:ext>
            </a:extLst>
          </p:cNvPr>
          <p:cNvSpPr/>
          <p:nvPr/>
        </p:nvSpPr>
        <p:spPr>
          <a:xfrm>
            <a:off x="7287235" y="1408300"/>
            <a:ext cx="1761688" cy="1779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Gruppe i Optimizely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4576FFC9-B900-8291-D997-8B532F5EBD43}"/>
              </a:ext>
            </a:extLst>
          </p:cNvPr>
          <p:cNvSpPr/>
          <p:nvPr/>
        </p:nvSpPr>
        <p:spPr>
          <a:xfrm>
            <a:off x="9896911" y="1408300"/>
            <a:ext cx="1761688" cy="1779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Sted i strukturen som gruppen skal ha tilgang i Optimizely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F5318C3F-BA64-563E-BDA1-9F5DE20423B2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829571" y="2298058"/>
            <a:ext cx="8479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BD4CE8FE-A419-0905-8244-FF7B46A7293F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6439247" y="2298058"/>
            <a:ext cx="8479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E9515829-03F8-BA33-ACD0-598797930607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9048923" y="2298058"/>
            <a:ext cx="847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2CB7E0D0-FCEA-ED0D-A9F7-D4921D60D43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493240" y="2298057"/>
            <a:ext cx="5746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265157AC-3131-165B-BD18-6E6CCD68C763}"/>
              </a:ext>
            </a:extLst>
          </p:cNvPr>
          <p:cNvSpPr/>
          <p:nvPr/>
        </p:nvSpPr>
        <p:spPr>
          <a:xfrm>
            <a:off x="2134995" y="4597515"/>
            <a:ext cx="1761688" cy="1779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Gruppe i Optimizely</a:t>
            </a:r>
          </a:p>
        </p:txBody>
      </p:sp>
      <p:sp>
        <p:nvSpPr>
          <p:cNvPr id="27" name="Rektangel: avrundede hjørner 26">
            <a:extLst>
              <a:ext uri="{FF2B5EF4-FFF2-40B4-BE49-F238E27FC236}">
                <a16:creationId xmlns:a16="http://schemas.microsoft.com/office/drawing/2014/main" id="{1EA53562-AE89-1F0C-9CA1-9DDBD169DABD}"/>
              </a:ext>
            </a:extLst>
          </p:cNvPr>
          <p:cNvSpPr/>
          <p:nvPr/>
        </p:nvSpPr>
        <p:spPr>
          <a:xfrm>
            <a:off x="4744671" y="4597514"/>
            <a:ext cx="1761688" cy="1779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Sted i strukturen som gruppen skal ha tilgang i Optimizely</a:t>
            </a:r>
          </a:p>
        </p:txBody>
      </p:sp>
      <p:sp>
        <p:nvSpPr>
          <p:cNvPr id="28" name="Rektangel: avrundede hjørner 27">
            <a:extLst>
              <a:ext uri="{FF2B5EF4-FFF2-40B4-BE49-F238E27FC236}">
                <a16:creationId xmlns:a16="http://schemas.microsoft.com/office/drawing/2014/main" id="{76EDFD54-74B9-F473-2490-F8541CADF67F}"/>
              </a:ext>
            </a:extLst>
          </p:cNvPr>
          <p:cNvSpPr/>
          <p:nvPr/>
        </p:nvSpPr>
        <p:spPr>
          <a:xfrm>
            <a:off x="7354347" y="4597514"/>
            <a:ext cx="1761688" cy="1779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Gjest i FNSP </a:t>
            </a:r>
            <a:r>
              <a:rPr lang="nb-NO" err="1"/>
              <a:t>Azure</a:t>
            </a:r>
            <a:r>
              <a:rPr lang="nb-NO"/>
              <a:t> AD</a:t>
            </a:r>
          </a:p>
        </p:txBody>
      </p: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5AA6AFBB-0F32-89BD-3204-234A089314A2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 flipV="1">
            <a:off x="3896683" y="5487272"/>
            <a:ext cx="8479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D65E15A6-4CBB-7EA3-EA55-32CAF8C4C6A5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>
            <a:off x="6506359" y="5487272"/>
            <a:ext cx="8479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BC0E5437-2936-2404-DBA1-1618ED6150D3}"/>
              </a:ext>
            </a:extLst>
          </p:cNvPr>
          <p:cNvSpPr txBox="1"/>
          <p:nvPr/>
        </p:nvSpPr>
        <p:spPr>
          <a:xfrm>
            <a:off x="2221438" y="4219663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Nettansvarlig i HF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684C1A2F-D0A3-6555-0747-07D2F86D5FD7}"/>
              </a:ext>
            </a:extLst>
          </p:cNvPr>
          <p:cNvSpPr txBox="1"/>
          <p:nvPr/>
        </p:nvSpPr>
        <p:spPr>
          <a:xfrm>
            <a:off x="4831114" y="4214160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Nettansvarlig i HF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1D4AF7B2-7E5E-D1AC-28D9-8BFBDB5FA573}"/>
              </a:ext>
            </a:extLst>
          </p:cNvPr>
          <p:cNvSpPr txBox="1"/>
          <p:nvPr/>
        </p:nvSpPr>
        <p:spPr>
          <a:xfrm>
            <a:off x="6945629" y="4183654"/>
            <a:ext cx="244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Vet ikke – NHN ved oppstart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056966B4-EA3E-1056-D1D6-4CFC1782F2A8}"/>
              </a:ext>
            </a:extLst>
          </p:cNvPr>
          <p:cNvSpPr txBox="1"/>
          <p:nvPr/>
        </p:nvSpPr>
        <p:spPr>
          <a:xfrm>
            <a:off x="429534" y="102817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Redaktør</a:t>
            </a:r>
          </a:p>
        </p:txBody>
      </p:sp>
      <p:sp>
        <p:nvSpPr>
          <p:cNvPr id="37" name="Tittel 1">
            <a:extLst>
              <a:ext uri="{FF2B5EF4-FFF2-40B4-BE49-F238E27FC236}">
                <a16:creationId xmlns:a16="http://schemas.microsoft.com/office/drawing/2014/main" id="{03A747F2-21D4-F856-6326-2D1D1299D07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nb-NO"/>
              <a:t>Tilgangsstyring</a:t>
            </a:r>
          </a:p>
        </p:txBody>
      </p:sp>
      <p:sp>
        <p:nvSpPr>
          <p:cNvPr id="38" name="Pil: høyre 37">
            <a:extLst>
              <a:ext uri="{FF2B5EF4-FFF2-40B4-BE49-F238E27FC236}">
                <a16:creationId xmlns:a16="http://schemas.microsoft.com/office/drawing/2014/main" id="{62BAD351-142A-05E1-58AA-4343B865ADA9}"/>
              </a:ext>
            </a:extLst>
          </p:cNvPr>
          <p:cNvSpPr/>
          <p:nvPr/>
        </p:nvSpPr>
        <p:spPr>
          <a:xfrm>
            <a:off x="227551" y="4597514"/>
            <a:ext cx="1761688" cy="1805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Dette må gjøres teknisk</a:t>
            </a:r>
          </a:p>
        </p:txBody>
      </p:sp>
    </p:spTree>
    <p:extLst>
      <p:ext uri="{BB962C8B-B14F-4D97-AF65-F5344CB8AC3E}">
        <p14:creationId xmlns:p14="http://schemas.microsoft.com/office/powerpoint/2010/main" val="417519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6" grpId="0" animBg="1"/>
      <p:bldP spid="27" grpId="0" animBg="1"/>
      <p:bldP spid="28" grpId="0" animBg="1"/>
      <p:bldP spid="33" grpId="0"/>
      <p:bldP spid="34" grpId="0"/>
      <p:bldP spid="35" grpId="0"/>
      <p:bldP spid="36" grpId="0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Tilgangsgrupper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058B28-4977-47D8-C61B-A0D7A7B9C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r>
              <a:rPr lang="nb-NO"/>
              <a:t>Steg 1: Optimizely</a:t>
            </a:r>
          </a:p>
          <a:p>
            <a:endParaRPr lang="nb-NO"/>
          </a:p>
          <a:p>
            <a:r>
              <a:rPr lang="nb-NO"/>
              <a:t>Steg 2: FNSP </a:t>
            </a:r>
            <a:r>
              <a:rPr lang="nb-NO" err="1"/>
              <a:t>Azure</a:t>
            </a:r>
            <a:r>
              <a:rPr lang="nb-NO"/>
              <a:t> AD (må gjøres av NHN nå i starten)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4D7FF40E-86CC-6A08-7B18-335D5FBE87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9127" y="2891483"/>
            <a:ext cx="3724795" cy="2124371"/>
          </a:xfrm>
        </p:spPr>
      </p:pic>
    </p:spTree>
    <p:extLst>
      <p:ext uri="{BB962C8B-B14F-4D97-AF65-F5344CB8AC3E}">
        <p14:creationId xmlns:p14="http://schemas.microsoft.com/office/powerpoint/2010/main" val="2169576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Flere språk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058B28-4977-47D8-C61B-A0D7A7B9C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Opprettelse av sider</a:t>
            </a:r>
          </a:p>
          <a:p>
            <a:r>
              <a:rPr lang="nb-NO"/>
              <a:t>Best </a:t>
            </a:r>
            <a:r>
              <a:rPr lang="nb-NO" err="1"/>
              <a:t>practice</a:t>
            </a:r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ABCF7AFF-40BD-B5D5-6B26-264BCCAB39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6559" y="1825625"/>
            <a:ext cx="3469932" cy="4256088"/>
          </a:xfr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2FA32EE-E9E0-C4FF-782B-6B4585D45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285" y="2951401"/>
            <a:ext cx="685896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9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Interne søkeinnstillinger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058B28-4977-47D8-C61B-A0D7A7B9C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200"/>
              <a:t>«</a:t>
            </a:r>
            <a:r>
              <a:rPr lang="nb-NO" sz="2200" err="1"/>
              <a:t>Statistics</a:t>
            </a:r>
            <a:r>
              <a:rPr lang="nb-NO" sz="2200"/>
              <a:t>»:</a:t>
            </a:r>
          </a:p>
          <a:p>
            <a:pPr lvl="1"/>
            <a:r>
              <a:rPr lang="nb-NO" sz="1900" b="1"/>
              <a:t>Se interne søk</a:t>
            </a:r>
          </a:p>
          <a:p>
            <a:r>
              <a:rPr lang="nb-NO" sz="2200"/>
              <a:t>«</a:t>
            </a:r>
            <a:r>
              <a:rPr lang="nb-NO" sz="2200" err="1"/>
              <a:t>Optimization</a:t>
            </a:r>
            <a:r>
              <a:rPr lang="nb-NO" sz="2200"/>
              <a:t>» - husk å sette eget nettsted!!!</a:t>
            </a:r>
          </a:p>
          <a:p>
            <a:pPr lvl="1"/>
            <a:r>
              <a:rPr lang="nb-NO" sz="1900" b="1"/>
              <a:t>Lage søketreff (best bets)</a:t>
            </a:r>
          </a:p>
          <a:p>
            <a:pPr lvl="1"/>
            <a:r>
              <a:rPr lang="nb-NO" sz="1900" b="1"/>
              <a:t>Lage relaterte søk (personer som søkte etter dette var også interessert i…)</a:t>
            </a:r>
          </a:p>
          <a:p>
            <a:pPr lvl="1"/>
            <a:r>
              <a:rPr lang="nb-NO" sz="1900"/>
              <a:t>Synonymer (ikke i bruk per nå)</a:t>
            </a:r>
          </a:p>
          <a:p>
            <a:pPr lvl="1"/>
            <a:r>
              <a:rPr lang="nb-NO" sz="1900" err="1"/>
              <a:t>Autocomplete</a:t>
            </a:r>
            <a:r>
              <a:rPr lang="nb-NO" sz="1900"/>
              <a:t> (ikke i bruk per nå)</a:t>
            </a:r>
          </a:p>
          <a:p>
            <a:r>
              <a:rPr lang="nb-NO" sz="2200"/>
              <a:t>«Tools» (ikke i dag)</a:t>
            </a:r>
          </a:p>
          <a:p>
            <a:r>
              <a:rPr lang="nb-NO" sz="2200"/>
              <a:t>«</a:t>
            </a:r>
            <a:r>
              <a:rPr lang="nb-NO" sz="2200" err="1"/>
              <a:t>Overview</a:t>
            </a:r>
            <a:r>
              <a:rPr lang="nb-NO" sz="2200"/>
              <a:t>» (ikke i dag)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13D69F16-9B96-D2C9-BD1E-9679BFA9B1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4213" y="2448798"/>
            <a:ext cx="3000794" cy="1257475"/>
          </a:xfr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6F3B038-763F-3DC0-96AD-347C15C6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13" y="2070079"/>
            <a:ext cx="4667901" cy="50489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12911B1-88CC-864C-4421-1214430F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13" y="3892550"/>
            <a:ext cx="3977301" cy="19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42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B66F64-483E-A107-1A1B-82F88E56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Dette får pulje 1 med seg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E877C3-CA5B-4FF2-684A-A5C0C853A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Lenke til «ekte» miljø med innhold som lanseres</a:t>
            </a:r>
          </a:p>
          <a:p>
            <a:r>
              <a:rPr lang="nb-NO"/>
              <a:t>Migrert innhold som er ryddet av NHN</a:t>
            </a:r>
          </a:p>
          <a:p>
            <a:r>
              <a:rPr lang="nb-NO"/>
              <a:t>Liste over </a:t>
            </a:r>
            <a:r>
              <a:rPr lang="nb-NO" err="1"/>
              <a:t>webdeler</a:t>
            </a:r>
            <a:r>
              <a:rPr lang="nb-NO"/>
              <a:t>/funksjoner som ikke er med over og hvor de var i bruk</a:t>
            </a:r>
          </a:p>
          <a:p>
            <a:r>
              <a:rPr lang="nb-NO"/>
              <a:t>Liste over elementer dere manuelt må sette opp</a:t>
            </a:r>
          </a:p>
          <a:p>
            <a:r>
              <a:rPr lang="nb-NO"/>
              <a:t>Oversikt over kjente feil og mangler </a:t>
            </a:r>
          </a:p>
          <a:p>
            <a:r>
              <a:rPr lang="nb-NO"/>
              <a:t>Plan for oppfølging av dere før lansering</a:t>
            </a:r>
          </a:p>
        </p:txBody>
      </p:sp>
    </p:spTree>
    <p:extLst>
      <p:ext uri="{BB962C8B-B14F-4D97-AF65-F5344CB8AC3E}">
        <p14:creationId xmlns:p14="http://schemas.microsoft.com/office/powerpoint/2010/main" val="3947643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Gadgets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058B28-4977-47D8-C61B-A0D7A7B9C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/>
              <a:t>Blokker</a:t>
            </a:r>
          </a:p>
          <a:p>
            <a:r>
              <a:rPr lang="nb-NO" err="1"/>
              <a:t>Flerkanalsinnhold</a:t>
            </a:r>
            <a:endParaRPr lang="nb-NO"/>
          </a:p>
          <a:p>
            <a:r>
              <a:rPr lang="nb-NO"/>
              <a:t>Kategorier</a:t>
            </a:r>
          </a:p>
          <a:p>
            <a:r>
              <a:rPr lang="nb-NO" b="1"/>
              <a:t>Languages (hvis du har flere språk)</a:t>
            </a:r>
          </a:p>
          <a:p>
            <a:r>
              <a:rPr lang="nb-NO"/>
              <a:t>Medier</a:t>
            </a:r>
          </a:p>
          <a:p>
            <a:r>
              <a:rPr lang="nb-NO"/>
              <a:t>Nettsted</a:t>
            </a:r>
          </a:p>
          <a:p>
            <a:r>
              <a:rPr lang="nb-NO" b="1"/>
              <a:t>Nylig</a:t>
            </a:r>
          </a:p>
          <a:p>
            <a:r>
              <a:rPr lang="nb-NO" b="1"/>
              <a:t>Nylig endret</a:t>
            </a:r>
          </a:p>
          <a:p>
            <a:r>
              <a:rPr lang="nb-NO"/>
              <a:t>Oppgaver</a:t>
            </a:r>
          </a:p>
          <a:p>
            <a:r>
              <a:rPr lang="nb-NO"/>
              <a:t>Prosjektelementer</a:t>
            </a:r>
          </a:p>
          <a:p>
            <a:r>
              <a:rPr lang="nb-NO" b="1"/>
              <a:t>Versjoner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A410B74E-8C96-79FB-F17B-D75F979D90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5653" y="2305614"/>
            <a:ext cx="4791744" cy="3296110"/>
          </a:xfrm>
        </p:spPr>
      </p:pic>
    </p:spTree>
    <p:extLst>
      <p:ext uri="{BB962C8B-B14F-4D97-AF65-F5344CB8AC3E}">
        <p14:creationId xmlns:p14="http://schemas.microsoft.com/office/powerpoint/2010/main" val="927527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Versjoner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41661C8-AEFD-37F3-ED10-2FD66A95A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7160" y="1825625"/>
            <a:ext cx="3248729" cy="4256088"/>
          </a:xfrm>
        </p:spPr>
      </p:pic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D77D92F0-63ED-CAE2-9870-F16EAB8D5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051" y="2342606"/>
            <a:ext cx="4137182" cy="34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21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Sammenligne forskjellige versjoner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058B28-4977-47D8-C61B-A0D7A7B9C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/>
              <a:t>Mulig å se forskjellen mellom publiserte sider</a:t>
            </a:r>
          </a:p>
          <a:p>
            <a:r>
              <a:rPr lang="nb-NO"/>
              <a:t>Viser forskjellen for «alle faner» med ikon om endringer</a:t>
            </a:r>
          </a:p>
          <a:p>
            <a:endParaRPr lang="nb-NO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5C762003-4306-1018-E8AD-75E2FA8B9AB6}"/>
              </a:ext>
            </a:extLst>
          </p:cNvPr>
          <p:cNvSpPr txBox="1">
            <a:spLocks/>
          </p:cNvSpPr>
          <p:nvPr/>
        </p:nvSpPr>
        <p:spPr>
          <a:xfrm>
            <a:off x="6457506" y="1978025"/>
            <a:ext cx="5048693" cy="4256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nb-NO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DA34C8CA-B4A1-816B-1569-155C847A7D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2096" y="1825625"/>
            <a:ext cx="3538858" cy="4256088"/>
          </a:xfr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895A0EA8-713D-C50D-3A21-9295E577939C}"/>
              </a:ext>
            </a:extLst>
          </p:cNvPr>
          <p:cNvSpPr/>
          <p:nvPr/>
        </p:nvSpPr>
        <p:spPr>
          <a:xfrm>
            <a:off x="2725783" y="1774599"/>
            <a:ext cx="269965" cy="287337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01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B6AA2E9-4A96-A4B7-3E46-0DC20C755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87936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ECCE97F-F803-33CE-5567-DC80F670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81" y="212651"/>
            <a:ext cx="6108933" cy="643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A05E32D-3031-713B-B067-86C1929F79A6}"/>
              </a:ext>
            </a:extLst>
          </p:cNvPr>
          <p:cNvSpPr/>
          <p:nvPr/>
        </p:nvSpPr>
        <p:spPr>
          <a:xfrm>
            <a:off x="265814" y="3540642"/>
            <a:ext cx="2094614" cy="32004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1BBE995-85D9-4481-DC93-D4FD128F49AA}"/>
              </a:ext>
            </a:extLst>
          </p:cNvPr>
          <p:cNvSpPr/>
          <p:nvPr/>
        </p:nvSpPr>
        <p:spPr>
          <a:xfrm>
            <a:off x="5646581" y="202018"/>
            <a:ext cx="6108932" cy="643269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EC18F423-884C-BA97-42E6-00DDFEE858B5}"/>
              </a:ext>
            </a:extLst>
          </p:cNvPr>
          <p:cNvCxnSpPr>
            <a:cxnSpLocks/>
          </p:cNvCxnSpPr>
          <p:nvPr/>
        </p:nvCxnSpPr>
        <p:spPr>
          <a:xfrm flipV="1">
            <a:off x="265814" y="191385"/>
            <a:ext cx="5380767" cy="3349257"/>
          </a:xfrm>
          <a:prstGeom prst="line">
            <a:avLst/>
          </a:prstGeom>
          <a:ln w="57150">
            <a:solidFill>
              <a:srgbClr val="EE72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E5360C1A-EA17-13CA-F7F4-F979189BAD44}"/>
              </a:ext>
            </a:extLst>
          </p:cNvPr>
          <p:cNvCxnSpPr>
            <a:cxnSpLocks/>
          </p:cNvCxnSpPr>
          <p:nvPr/>
        </p:nvCxnSpPr>
        <p:spPr>
          <a:xfrm flipV="1">
            <a:off x="2360428" y="6634716"/>
            <a:ext cx="3286152" cy="106326"/>
          </a:xfrm>
          <a:prstGeom prst="line">
            <a:avLst/>
          </a:prstGeom>
          <a:ln w="57150">
            <a:solidFill>
              <a:srgbClr val="EE72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3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058B28-4977-47D8-C61B-A0D7A7B9C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b="1"/>
              <a:t>Mulig å lage flere sider i et prosjekt og publisere dem samtidig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AA09B96-2631-158A-4295-01F7417CF8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212518"/>
            <a:ext cx="4946650" cy="14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9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Omdirrigering</a:t>
            </a:r>
            <a:r>
              <a:rPr lang="nb-NO"/>
              <a:t> fra gammel URL til ny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058B28-4977-47D8-C61B-A0D7A7B9C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endParaRPr lang="nb-NO"/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B9E8687D-49DD-0394-7535-2A2042546D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2469" y="3315405"/>
            <a:ext cx="3658111" cy="1276528"/>
          </a:xfrm>
        </p:spPr>
      </p:pic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5C762003-4306-1018-E8AD-75E2FA8B9AB6}"/>
              </a:ext>
            </a:extLst>
          </p:cNvPr>
          <p:cNvSpPr txBox="1">
            <a:spLocks/>
          </p:cNvSpPr>
          <p:nvPr/>
        </p:nvSpPr>
        <p:spPr>
          <a:xfrm>
            <a:off x="6457506" y="1978025"/>
            <a:ext cx="5048693" cy="4256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nb-NO"/>
          </a:p>
          <a:p>
            <a:pPr>
              <a:buClrTx/>
            </a:pPr>
            <a:r>
              <a:rPr lang="nb-NO"/>
              <a:t>Under fanen «innstillinger» inne på hver side</a:t>
            </a:r>
          </a:p>
        </p:txBody>
      </p:sp>
      <p:pic>
        <p:nvPicPr>
          <p:cNvPr id="15" name="Picture 2" descr="beta testing">
            <a:extLst>
              <a:ext uri="{FF2B5EF4-FFF2-40B4-BE49-F238E27FC236}">
                <a16:creationId xmlns:a16="http://schemas.microsoft.com/office/drawing/2014/main" id="{7F4B9824-FDB8-0EEF-C8A5-6C91C6FC2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738">
            <a:off x="10305675" y="62880"/>
            <a:ext cx="1812471" cy="18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81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E3EDE-6D87-771F-C9E5-6F16513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Kortadresse (enkel adresse)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058B28-4977-47D8-C61B-A0D7A7B9C1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Skal flyttes til under innstillinger</a:t>
            </a:r>
          </a:p>
          <a:p>
            <a:r>
              <a:rPr lang="nb-NO"/>
              <a:t>Lager en kortadresse</a:t>
            </a:r>
          </a:p>
          <a:p>
            <a:r>
              <a:rPr lang="nb-NO"/>
              <a:t>Oversikt over kortadresser under rapporter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F72E410-2FBF-720F-2256-5F8E4487F2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75235"/>
            <a:ext cx="4946650" cy="3756867"/>
          </a:xfrm>
        </p:spPr>
      </p:pic>
    </p:spTree>
    <p:extLst>
      <p:ext uri="{BB962C8B-B14F-4D97-AF65-F5344CB8AC3E}">
        <p14:creationId xmlns:p14="http://schemas.microsoft.com/office/powerpoint/2010/main" val="3486836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2B85B461-9AF7-4FC7-8335-703D987AE66A}"/>
              </a:ext>
            </a:extLst>
          </p:cNvPr>
          <p:cNvSpPr/>
          <p:nvPr/>
        </p:nvSpPr>
        <p:spPr>
          <a:xfrm rot="5400000" flipV="1">
            <a:off x="5994706" y="-2667001"/>
            <a:ext cx="202590" cy="1219200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871EEC-31DF-4F21-870F-D2C682A776FD}"/>
              </a:ext>
            </a:extLst>
          </p:cNvPr>
          <p:cNvGrpSpPr/>
          <p:nvPr/>
        </p:nvGrpSpPr>
        <p:grpSpPr>
          <a:xfrm>
            <a:off x="1175644" y="2331622"/>
            <a:ext cx="2219100" cy="2218169"/>
            <a:chOff x="2351593" y="4662958"/>
            <a:chExt cx="4438777" cy="4436915"/>
          </a:xfrm>
          <a:solidFill>
            <a:srgbClr val="253776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A7D2A0E-B4AD-4CA1-AE52-B35714DE7C1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352524" y="4662027"/>
              <a:ext cx="4436915" cy="4438777"/>
            </a:xfrm>
            <a:custGeom>
              <a:avLst/>
              <a:gdLst>
                <a:gd name="T0" fmla="*/ 2134 w 2516"/>
                <a:gd name="T1" fmla="*/ 1950 h 2516"/>
                <a:gd name="T2" fmla="*/ 1950 w 2516"/>
                <a:gd name="T3" fmla="*/ 2134 h 2516"/>
                <a:gd name="T4" fmla="*/ 566 w 2516"/>
                <a:gd name="T5" fmla="*/ 2134 h 2516"/>
                <a:gd name="T6" fmla="*/ 382 w 2516"/>
                <a:gd name="T7" fmla="*/ 1950 h 2516"/>
                <a:gd name="T8" fmla="*/ 382 w 2516"/>
                <a:gd name="T9" fmla="*/ 566 h 2516"/>
                <a:gd name="T10" fmla="*/ 566 w 2516"/>
                <a:gd name="T11" fmla="*/ 382 h 2516"/>
                <a:gd name="T12" fmla="*/ 1950 w 2516"/>
                <a:gd name="T13" fmla="*/ 382 h 2516"/>
                <a:gd name="T14" fmla="*/ 2134 w 2516"/>
                <a:gd name="T15" fmla="*/ 566 h 2516"/>
                <a:gd name="T16" fmla="*/ 2134 w 2516"/>
                <a:gd name="T17" fmla="*/ 195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6" h="2516">
                  <a:moveTo>
                    <a:pt x="2134" y="1950"/>
                  </a:moveTo>
                  <a:cubicBezTo>
                    <a:pt x="1950" y="2134"/>
                    <a:pt x="1950" y="2134"/>
                    <a:pt x="1950" y="2134"/>
                  </a:cubicBezTo>
                  <a:cubicBezTo>
                    <a:pt x="1568" y="2516"/>
                    <a:pt x="948" y="2516"/>
                    <a:pt x="566" y="2134"/>
                  </a:cubicBezTo>
                  <a:cubicBezTo>
                    <a:pt x="382" y="1950"/>
                    <a:pt x="382" y="1950"/>
                    <a:pt x="382" y="1950"/>
                  </a:cubicBezTo>
                  <a:cubicBezTo>
                    <a:pt x="0" y="1568"/>
                    <a:pt x="0" y="948"/>
                    <a:pt x="382" y="566"/>
                  </a:cubicBezTo>
                  <a:cubicBezTo>
                    <a:pt x="566" y="382"/>
                    <a:pt x="566" y="382"/>
                    <a:pt x="566" y="382"/>
                  </a:cubicBezTo>
                  <a:cubicBezTo>
                    <a:pt x="948" y="0"/>
                    <a:pt x="1568" y="0"/>
                    <a:pt x="1950" y="382"/>
                  </a:cubicBezTo>
                  <a:cubicBezTo>
                    <a:pt x="2134" y="566"/>
                    <a:pt x="2134" y="566"/>
                    <a:pt x="2134" y="566"/>
                  </a:cubicBezTo>
                  <a:cubicBezTo>
                    <a:pt x="2516" y="948"/>
                    <a:pt x="2516" y="1568"/>
                    <a:pt x="2134" y="1950"/>
                  </a:cubicBezTo>
                  <a:close/>
                </a:path>
              </a:pathLst>
            </a:custGeom>
            <a:grpFill/>
            <a:ln w="53975">
              <a:noFill/>
            </a:ln>
            <a:effectLst>
              <a:outerShdw blurRad="965200" dist="952500" dir="414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90C97F-FF9A-4F69-BB07-F9098B694B99}"/>
                </a:ext>
              </a:extLst>
            </p:cNvPr>
            <p:cNvSpPr txBox="1"/>
            <p:nvPr/>
          </p:nvSpPr>
          <p:spPr>
            <a:xfrm>
              <a:off x="3332981" y="5878598"/>
              <a:ext cx="2476000" cy="92345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2400" b="1">
                  <a:solidFill>
                    <a:srgbClr val="FFFFFF"/>
                  </a:solidFill>
                  <a:latin typeface="+mj-lt"/>
                </a:rPr>
                <a:t>Dagens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3B16FD-E1A7-4A21-A144-8953CB2D8080}"/>
                </a:ext>
              </a:extLst>
            </p:cNvPr>
            <p:cNvSpPr txBox="1"/>
            <p:nvPr/>
          </p:nvSpPr>
          <p:spPr>
            <a:xfrm>
              <a:off x="3133729" y="6932365"/>
              <a:ext cx="2874506" cy="1292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solidFill>
                    <a:srgbClr val="FFFFFF"/>
                  </a:solidFill>
                </a:rPr>
                <a:t>Dagens innhold og nødvendig funksjonalitet</a:t>
              </a:r>
              <a:endParaRPr 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38F04A-96BC-4CA1-A477-92370810466A}"/>
              </a:ext>
            </a:extLst>
          </p:cNvPr>
          <p:cNvGrpSpPr/>
          <p:nvPr/>
        </p:nvGrpSpPr>
        <p:grpSpPr>
          <a:xfrm>
            <a:off x="3718626" y="2331622"/>
            <a:ext cx="2219100" cy="2218169"/>
            <a:chOff x="7438219" y="4662958"/>
            <a:chExt cx="4438777" cy="4436915"/>
          </a:xfrm>
          <a:solidFill>
            <a:srgbClr val="74A5CD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22FB45F-2DAA-44CD-A7D7-CBDFB10AD3F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439150" y="4662027"/>
              <a:ext cx="4436915" cy="4438777"/>
            </a:xfrm>
            <a:custGeom>
              <a:avLst/>
              <a:gdLst>
                <a:gd name="T0" fmla="*/ 2134 w 2516"/>
                <a:gd name="T1" fmla="*/ 1950 h 2516"/>
                <a:gd name="T2" fmla="*/ 1950 w 2516"/>
                <a:gd name="T3" fmla="*/ 2134 h 2516"/>
                <a:gd name="T4" fmla="*/ 566 w 2516"/>
                <a:gd name="T5" fmla="*/ 2134 h 2516"/>
                <a:gd name="T6" fmla="*/ 382 w 2516"/>
                <a:gd name="T7" fmla="*/ 1950 h 2516"/>
                <a:gd name="T8" fmla="*/ 382 w 2516"/>
                <a:gd name="T9" fmla="*/ 566 h 2516"/>
                <a:gd name="T10" fmla="*/ 566 w 2516"/>
                <a:gd name="T11" fmla="*/ 382 h 2516"/>
                <a:gd name="T12" fmla="*/ 1950 w 2516"/>
                <a:gd name="T13" fmla="*/ 382 h 2516"/>
                <a:gd name="T14" fmla="*/ 2134 w 2516"/>
                <a:gd name="T15" fmla="*/ 566 h 2516"/>
                <a:gd name="T16" fmla="*/ 2134 w 2516"/>
                <a:gd name="T17" fmla="*/ 195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6" h="2516">
                  <a:moveTo>
                    <a:pt x="2134" y="1950"/>
                  </a:moveTo>
                  <a:cubicBezTo>
                    <a:pt x="1950" y="2134"/>
                    <a:pt x="1950" y="2134"/>
                    <a:pt x="1950" y="2134"/>
                  </a:cubicBezTo>
                  <a:cubicBezTo>
                    <a:pt x="1568" y="2516"/>
                    <a:pt x="948" y="2516"/>
                    <a:pt x="566" y="2134"/>
                  </a:cubicBezTo>
                  <a:cubicBezTo>
                    <a:pt x="382" y="1950"/>
                    <a:pt x="382" y="1950"/>
                    <a:pt x="382" y="1950"/>
                  </a:cubicBezTo>
                  <a:cubicBezTo>
                    <a:pt x="0" y="1568"/>
                    <a:pt x="0" y="948"/>
                    <a:pt x="382" y="566"/>
                  </a:cubicBezTo>
                  <a:cubicBezTo>
                    <a:pt x="566" y="382"/>
                    <a:pt x="566" y="382"/>
                    <a:pt x="566" y="382"/>
                  </a:cubicBezTo>
                  <a:cubicBezTo>
                    <a:pt x="948" y="0"/>
                    <a:pt x="1568" y="0"/>
                    <a:pt x="1950" y="382"/>
                  </a:cubicBezTo>
                  <a:cubicBezTo>
                    <a:pt x="2134" y="566"/>
                    <a:pt x="2134" y="566"/>
                    <a:pt x="2134" y="566"/>
                  </a:cubicBezTo>
                  <a:cubicBezTo>
                    <a:pt x="2516" y="948"/>
                    <a:pt x="2516" y="1568"/>
                    <a:pt x="2134" y="1950"/>
                  </a:cubicBezTo>
                  <a:close/>
                </a:path>
              </a:pathLst>
            </a:custGeom>
            <a:grpFill/>
            <a:ln w="53975">
              <a:noFill/>
            </a:ln>
            <a:effectLst>
              <a:outerShdw blurRad="965200" dist="952500" dir="414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E1AACD-222F-47F3-9E4B-9C44FBA0E37D}"/>
                </a:ext>
              </a:extLst>
            </p:cNvPr>
            <p:cNvSpPr txBox="1"/>
            <p:nvPr/>
          </p:nvSpPr>
          <p:spPr>
            <a:xfrm>
              <a:off x="9086545" y="5878598"/>
              <a:ext cx="1142128" cy="92345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2400" b="1">
                  <a:solidFill>
                    <a:srgbClr val="FFFFFF"/>
                  </a:solidFill>
                  <a:latin typeface="+mj-lt"/>
                </a:rPr>
                <a:t>Ny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126B7D-28FA-41F3-AA0C-7A70AE54C1DD}"/>
                </a:ext>
              </a:extLst>
            </p:cNvPr>
            <p:cNvSpPr txBox="1"/>
            <p:nvPr/>
          </p:nvSpPr>
          <p:spPr>
            <a:xfrm>
              <a:off x="8220355" y="6932365"/>
              <a:ext cx="2874506" cy="1292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solidFill>
                    <a:srgbClr val="FFFFFF"/>
                  </a:solidFill>
                </a:rPr>
                <a:t>Ny og forbedret plattform med Optimizely</a:t>
              </a:r>
              <a:endParaRPr 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3DCB8F-256F-4C98-8685-2A8A15D13710}"/>
              </a:ext>
            </a:extLst>
          </p:cNvPr>
          <p:cNvGrpSpPr/>
          <p:nvPr/>
        </p:nvGrpSpPr>
        <p:grpSpPr>
          <a:xfrm>
            <a:off x="6261607" y="2331622"/>
            <a:ext cx="2219100" cy="2218169"/>
            <a:chOff x="12524845" y="4662958"/>
            <a:chExt cx="4438777" cy="4436915"/>
          </a:xfrm>
          <a:solidFill>
            <a:srgbClr val="EE7203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37A066D-0086-4D09-8020-300706AAD592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2525776" y="4662027"/>
              <a:ext cx="4436915" cy="4438777"/>
            </a:xfrm>
            <a:custGeom>
              <a:avLst/>
              <a:gdLst>
                <a:gd name="T0" fmla="*/ 2134 w 2516"/>
                <a:gd name="T1" fmla="*/ 1950 h 2516"/>
                <a:gd name="T2" fmla="*/ 1950 w 2516"/>
                <a:gd name="T3" fmla="*/ 2134 h 2516"/>
                <a:gd name="T4" fmla="*/ 566 w 2516"/>
                <a:gd name="T5" fmla="*/ 2134 h 2516"/>
                <a:gd name="T6" fmla="*/ 382 w 2516"/>
                <a:gd name="T7" fmla="*/ 1950 h 2516"/>
                <a:gd name="T8" fmla="*/ 382 w 2516"/>
                <a:gd name="T9" fmla="*/ 566 h 2516"/>
                <a:gd name="T10" fmla="*/ 566 w 2516"/>
                <a:gd name="T11" fmla="*/ 382 h 2516"/>
                <a:gd name="T12" fmla="*/ 1950 w 2516"/>
                <a:gd name="T13" fmla="*/ 382 h 2516"/>
                <a:gd name="T14" fmla="*/ 2134 w 2516"/>
                <a:gd name="T15" fmla="*/ 566 h 2516"/>
                <a:gd name="T16" fmla="*/ 2134 w 2516"/>
                <a:gd name="T17" fmla="*/ 195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6" h="2516">
                  <a:moveTo>
                    <a:pt x="2134" y="1950"/>
                  </a:moveTo>
                  <a:cubicBezTo>
                    <a:pt x="1950" y="2134"/>
                    <a:pt x="1950" y="2134"/>
                    <a:pt x="1950" y="2134"/>
                  </a:cubicBezTo>
                  <a:cubicBezTo>
                    <a:pt x="1568" y="2516"/>
                    <a:pt x="948" y="2516"/>
                    <a:pt x="566" y="2134"/>
                  </a:cubicBezTo>
                  <a:cubicBezTo>
                    <a:pt x="382" y="1950"/>
                    <a:pt x="382" y="1950"/>
                    <a:pt x="382" y="1950"/>
                  </a:cubicBezTo>
                  <a:cubicBezTo>
                    <a:pt x="0" y="1568"/>
                    <a:pt x="0" y="948"/>
                    <a:pt x="382" y="566"/>
                  </a:cubicBezTo>
                  <a:cubicBezTo>
                    <a:pt x="566" y="382"/>
                    <a:pt x="566" y="382"/>
                    <a:pt x="566" y="382"/>
                  </a:cubicBezTo>
                  <a:cubicBezTo>
                    <a:pt x="948" y="0"/>
                    <a:pt x="1568" y="0"/>
                    <a:pt x="1950" y="382"/>
                  </a:cubicBezTo>
                  <a:cubicBezTo>
                    <a:pt x="2134" y="566"/>
                    <a:pt x="2134" y="566"/>
                    <a:pt x="2134" y="566"/>
                  </a:cubicBezTo>
                  <a:cubicBezTo>
                    <a:pt x="2516" y="948"/>
                    <a:pt x="2516" y="1568"/>
                    <a:pt x="2134" y="1950"/>
                  </a:cubicBezTo>
                  <a:close/>
                </a:path>
              </a:pathLst>
            </a:custGeom>
            <a:grpFill/>
            <a:ln w="53975">
              <a:noFill/>
            </a:ln>
            <a:effectLst>
              <a:outerShdw blurRad="965200" dist="952500" dir="414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97016E-4ECE-429B-B3AD-6A7FE37FBD9F}"/>
                </a:ext>
              </a:extLst>
            </p:cNvPr>
            <p:cNvSpPr txBox="1"/>
            <p:nvPr/>
          </p:nvSpPr>
          <p:spPr>
            <a:xfrm>
              <a:off x="13220871" y="5878598"/>
              <a:ext cx="3046744" cy="92345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2400" b="1">
                  <a:solidFill>
                    <a:srgbClr val="FFFFFF"/>
                  </a:solidFill>
                  <a:latin typeface="+mj-lt"/>
                </a:rPr>
                <a:t>Lansering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A28FA9-7F0F-43B1-8DC0-863F75DDA5F9}"/>
                </a:ext>
              </a:extLst>
            </p:cNvPr>
            <p:cNvSpPr txBox="1"/>
            <p:nvPr/>
          </p:nvSpPr>
          <p:spPr>
            <a:xfrm>
              <a:off x="13306981" y="6932365"/>
              <a:ext cx="2874506" cy="5540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solidFill>
                    <a:srgbClr val="FFFFFF"/>
                  </a:solidFill>
                </a:rPr>
                <a:t>Grunnversjon</a:t>
              </a:r>
              <a:endParaRPr 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0AB7E4-F9D8-4ABA-982C-D64C3210CFC0}"/>
              </a:ext>
            </a:extLst>
          </p:cNvPr>
          <p:cNvGrpSpPr/>
          <p:nvPr/>
        </p:nvGrpSpPr>
        <p:grpSpPr>
          <a:xfrm>
            <a:off x="8804590" y="2331622"/>
            <a:ext cx="2219100" cy="2218169"/>
            <a:chOff x="17611472" y="4662958"/>
            <a:chExt cx="4438777" cy="4436915"/>
          </a:xfrm>
          <a:solidFill>
            <a:srgbClr val="4AB69B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50F7F96-6361-441E-8A2B-20962E0EAD2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7612403" y="4662027"/>
              <a:ext cx="4436915" cy="4438777"/>
            </a:xfrm>
            <a:custGeom>
              <a:avLst/>
              <a:gdLst>
                <a:gd name="T0" fmla="*/ 2134 w 2516"/>
                <a:gd name="T1" fmla="*/ 1950 h 2516"/>
                <a:gd name="T2" fmla="*/ 1950 w 2516"/>
                <a:gd name="T3" fmla="*/ 2134 h 2516"/>
                <a:gd name="T4" fmla="*/ 566 w 2516"/>
                <a:gd name="T5" fmla="*/ 2134 h 2516"/>
                <a:gd name="T6" fmla="*/ 382 w 2516"/>
                <a:gd name="T7" fmla="*/ 1950 h 2516"/>
                <a:gd name="T8" fmla="*/ 382 w 2516"/>
                <a:gd name="T9" fmla="*/ 566 h 2516"/>
                <a:gd name="T10" fmla="*/ 566 w 2516"/>
                <a:gd name="T11" fmla="*/ 382 h 2516"/>
                <a:gd name="T12" fmla="*/ 1950 w 2516"/>
                <a:gd name="T13" fmla="*/ 382 h 2516"/>
                <a:gd name="T14" fmla="*/ 2134 w 2516"/>
                <a:gd name="T15" fmla="*/ 566 h 2516"/>
                <a:gd name="T16" fmla="*/ 2134 w 2516"/>
                <a:gd name="T17" fmla="*/ 195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6" h="2516">
                  <a:moveTo>
                    <a:pt x="2134" y="1950"/>
                  </a:moveTo>
                  <a:cubicBezTo>
                    <a:pt x="1950" y="2134"/>
                    <a:pt x="1950" y="2134"/>
                    <a:pt x="1950" y="2134"/>
                  </a:cubicBezTo>
                  <a:cubicBezTo>
                    <a:pt x="1568" y="2516"/>
                    <a:pt x="948" y="2516"/>
                    <a:pt x="566" y="2134"/>
                  </a:cubicBezTo>
                  <a:cubicBezTo>
                    <a:pt x="382" y="1950"/>
                    <a:pt x="382" y="1950"/>
                    <a:pt x="382" y="1950"/>
                  </a:cubicBezTo>
                  <a:cubicBezTo>
                    <a:pt x="0" y="1568"/>
                    <a:pt x="0" y="948"/>
                    <a:pt x="382" y="566"/>
                  </a:cubicBezTo>
                  <a:cubicBezTo>
                    <a:pt x="566" y="382"/>
                    <a:pt x="566" y="382"/>
                    <a:pt x="566" y="382"/>
                  </a:cubicBezTo>
                  <a:cubicBezTo>
                    <a:pt x="948" y="0"/>
                    <a:pt x="1568" y="0"/>
                    <a:pt x="1950" y="382"/>
                  </a:cubicBezTo>
                  <a:cubicBezTo>
                    <a:pt x="2134" y="566"/>
                    <a:pt x="2134" y="566"/>
                    <a:pt x="2134" y="566"/>
                  </a:cubicBezTo>
                  <a:cubicBezTo>
                    <a:pt x="2516" y="948"/>
                    <a:pt x="2516" y="1568"/>
                    <a:pt x="2134" y="1950"/>
                  </a:cubicBezTo>
                  <a:close/>
                </a:path>
              </a:pathLst>
            </a:custGeom>
            <a:grpFill/>
            <a:ln w="53975">
              <a:noFill/>
            </a:ln>
            <a:effectLst>
              <a:outerShdw blurRad="965200" dist="952500" dir="4140000" sx="91000" sy="91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231CA0-517F-471D-A3A2-CDC2A6FA7323}"/>
                </a:ext>
              </a:extLst>
            </p:cNvPr>
            <p:cNvSpPr txBox="1"/>
            <p:nvPr/>
          </p:nvSpPr>
          <p:spPr>
            <a:xfrm>
              <a:off x="18081209" y="5878598"/>
              <a:ext cx="3469991" cy="923450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nb-NO" sz="2400" b="1">
                  <a:solidFill>
                    <a:srgbClr val="FFFFFF"/>
                  </a:solidFill>
                  <a:latin typeface="+mj-lt"/>
                </a:rPr>
                <a:t>Forvaltning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9CF6F0-3D1B-4D5E-92DD-1E0786144173}"/>
                </a:ext>
              </a:extLst>
            </p:cNvPr>
            <p:cNvSpPr txBox="1"/>
            <p:nvPr/>
          </p:nvSpPr>
          <p:spPr>
            <a:xfrm>
              <a:off x="18378942" y="6932365"/>
              <a:ext cx="2874506" cy="1292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>
                  <a:solidFill>
                    <a:srgbClr val="FFFFFF"/>
                  </a:solidFill>
                </a:rPr>
                <a:t>Andre behov utvikles i prioritert rekkefølge</a:t>
              </a:r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 5">
            <a:extLst>
              <a:ext uri="{FF2B5EF4-FFF2-40B4-BE49-F238E27FC236}">
                <a16:creationId xmlns:a16="http://schemas.microsoft.com/office/drawing/2014/main" id="{79B9DC4B-04CC-43FF-9245-8B616A5629C2}"/>
              </a:ext>
            </a:extLst>
          </p:cNvPr>
          <p:cNvSpPr>
            <a:spLocks noEditPoints="1"/>
          </p:cNvSpPr>
          <p:nvPr/>
        </p:nvSpPr>
        <p:spPr bwMode="auto">
          <a:xfrm>
            <a:off x="3413788" y="3280507"/>
            <a:ext cx="325542" cy="296986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70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77BAFF3F-7E60-4A0C-AF2C-289E6F49AB38}"/>
              </a:ext>
            </a:extLst>
          </p:cNvPr>
          <p:cNvSpPr>
            <a:spLocks noEditPoints="1"/>
          </p:cNvSpPr>
          <p:nvPr/>
        </p:nvSpPr>
        <p:spPr bwMode="auto">
          <a:xfrm>
            <a:off x="5959476" y="3280507"/>
            <a:ext cx="325542" cy="296986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70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A16E2D7-68FC-4BE1-A7C4-E9B9BAE9FC7A}"/>
              </a:ext>
            </a:extLst>
          </p:cNvPr>
          <p:cNvSpPr>
            <a:spLocks noEditPoints="1"/>
          </p:cNvSpPr>
          <p:nvPr/>
        </p:nvSpPr>
        <p:spPr bwMode="auto">
          <a:xfrm>
            <a:off x="8470344" y="3280507"/>
            <a:ext cx="325542" cy="296986"/>
          </a:xfrm>
          <a:custGeom>
            <a:avLst/>
            <a:gdLst>
              <a:gd name="T0" fmla="*/ 0 w 456"/>
              <a:gd name="T1" fmla="*/ 356 h 416"/>
              <a:gd name="T2" fmla="*/ 147 w 456"/>
              <a:gd name="T3" fmla="*/ 208 h 416"/>
              <a:gd name="T4" fmla="*/ 0 w 456"/>
              <a:gd name="T5" fmla="*/ 58 h 416"/>
              <a:gd name="T6" fmla="*/ 59 w 456"/>
              <a:gd name="T7" fmla="*/ 0 h 416"/>
              <a:gd name="T8" fmla="*/ 265 w 456"/>
              <a:gd name="T9" fmla="*/ 208 h 416"/>
              <a:gd name="T10" fmla="*/ 59 w 456"/>
              <a:gd name="T11" fmla="*/ 416 h 416"/>
              <a:gd name="T12" fmla="*/ 0 w 456"/>
              <a:gd name="T13" fmla="*/ 356 h 416"/>
              <a:gd name="T14" fmla="*/ 248 w 456"/>
              <a:gd name="T15" fmla="*/ 0 h 416"/>
              <a:gd name="T16" fmla="*/ 456 w 456"/>
              <a:gd name="T17" fmla="*/ 208 h 416"/>
              <a:gd name="T18" fmla="*/ 248 w 456"/>
              <a:gd name="T19" fmla="*/ 416 h 416"/>
              <a:gd name="T20" fmla="*/ 191 w 456"/>
              <a:gd name="T21" fmla="*/ 356 h 416"/>
              <a:gd name="T22" fmla="*/ 338 w 456"/>
              <a:gd name="T23" fmla="*/ 208 h 416"/>
              <a:gd name="T24" fmla="*/ 191 w 456"/>
              <a:gd name="T25" fmla="*/ 58 h 416"/>
              <a:gd name="T26" fmla="*/ 248 w 456"/>
              <a:gd name="T2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6" h="416">
                <a:moveTo>
                  <a:pt x="0" y="356"/>
                </a:moveTo>
                <a:lnTo>
                  <a:pt x="147" y="208"/>
                </a:lnTo>
                <a:lnTo>
                  <a:pt x="0" y="58"/>
                </a:lnTo>
                <a:lnTo>
                  <a:pt x="59" y="0"/>
                </a:lnTo>
                <a:lnTo>
                  <a:pt x="265" y="208"/>
                </a:lnTo>
                <a:lnTo>
                  <a:pt x="59" y="416"/>
                </a:lnTo>
                <a:lnTo>
                  <a:pt x="0" y="356"/>
                </a:lnTo>
                <a:close/>
                <a:moveTo>
                  <a:pt x="248" y="0"/>
                </a:moveTo>
                <a:lnTo>
                  <a:pt x="456" y="208"/>
                </a:lnTo>
                <a:lnTo>
                  <a:pt x="248" y="416"/>
                </a:lnTo>
                <a:lnTo>
                  <a:pt x="191" y="356"/>
                </a:lnTo>
                <a:lnTo>
                  <a:pt x="338" y="208"/>
                </a:lnTo>
                <a:lnTo>
                  <a:pt x="191" y="58"/>
                </a:lnTo>
                <a:lnTo>
                  <a:pt x="2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US" sz="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7BE474-C9D0-4961-85C9-0E8848326DC6}"/>
              </a:ext>
            </a:extLst>
          </p:cNvPr>
          <p:cNvSpPr txBox="1"/>
          <p:nvPr/>
        </p:nvSpPr>
        <p:spPr>
          <a:xfrm>
            <a:off x="2047788" y="4646832"/>
            <a:ext cx="47481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AB69C6-4A0F-4953-A094-2719D970FA0F}"/>
              </a:ext>
            </a:extLst>
          </p:cNvPr>
          <p:cNvSpPr txBox="1"/>
          <p:nvPr/>
        </p:nvSpPr>
        <p:spPr>
          <a:xfrm>
            <a:off x="4564321" y="4646832"/>
            <a:ext cx="52770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02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758D65-5197-48DA-94EF-8C0DFA637FF6}"/>
              </a:ext>
            </a:extLst>
          </p:cNvPr>
          <p:cNvSpPr txBox="1"/>
          <p:nvPr/>
        </p:nvSpPr>
        <p:spPr>
          <a:xfrm>
            <a:off x="7107303" y="4646832"/>
            <a:ext cx="52770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9E2AFA-CCD9-45B2-9333-CA39DE37B344}"/>
              </a:ext>
            </a:extLst>
          </p:cNvPr>
          <p:cNvSpPr txBox="1"/>
          <p:nvPr/>
        </p:nvSpPr>
        <p:spPr>
          <a:xfrm>
            <a:off x="9647079" y="4646832"/>
            <a:ext cx="53412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DE0637-D367-40E8-AE08-77BC94CEDCB7}"/>
              </a:ext>
            </a:extLst>
          </p:cNvPr>
          <p:cNvSpPr txBox="1"/>
          <p:nvPr/>
        </p:nvSpPr>
        <p:spPr>
          <a:xfrm>
            <a:off x="1526671" y="708228"/>
            <a:ext cx="69436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sz="3600" b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Hva er det vi lanserer?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15B4BC-47A2-466B-90ED-9788D9F27025}"/>
              </a:ext>
            </a:extLst>
          </p:cNvPr>
          <p:cNvSpPr txBox="1"/>
          <p:nvPr/>
        </p:nvSpPr>
        <p:spPr>
          <a:xfrm>
            <a:off x="1513851" y="1384055"/>
            <a:ext cx="6575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100">
                <a:latin typeface="+mn-lt"/>
              </a:rPr>
              <a:t>En grunnversjon bestående av dagens innhold og funksjonalitet for å dekke viktige strategiske behov</a:t>
            </a:r>
          </a:p>
          <a:p>
            <a:r>
              <a:rPr lang="nb-NO" sz="1100">
                <a:latin typeface="+mn-lt"/>
              </a:rPr>
              <a:t> Grunnversjonen er ferdig når siste runde med lanseringer er ferdig den 26. september</a:t>
            </a:r>
          </a:p>
        </p:txBody>
      </p:sp>
      <p:pic>
        <p:nvPicPr>
          <p:cNvPr id="2" name="Picture 2" descr="beta testing">
            <a:extLst>
              <a:ext uri="{FF2B5EF4-FFF2-40B4-BE49-F238E27FC236}">
                <a16:creationId xmlns:a16="http://schemas.microsoft.com/office/drawing/2014/main" id="{998CCACC-B543-E3F0-49E6-741CAA24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738">
            <a:off x="10305675" y="62880"/>
            <a:ext cx="1812471" cy="18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0773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5108B3-A6D8-BC7A-7938-FD85D33B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Veien videre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EBF88D-11D6-5A91-5CE2-C231D38B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nb-NO"/>
              <a:t>Redaktørene tar gjennomgang av migrert nettsted pulje 1, oppdatering fra </a:t>
            </a:r>
            <a:r>
              <a:rPr lang="nb-NO" err="1"/>
              <a:t>skyggerengskap</a:t>
            </a:r>
            <a:r>
              <a:rPr lang="nb-NO"/>
              <a:t> osv. Får tilsendt oversikt over </a:t>
            </a:r>
            <a:r>
              <a:rPr lang="nb-NO" err="1"/>
              <a:t>webdeler</a:t>
            </a:r>
            <a:r>
              <a:rPr lang="nb-NO"/>
              <a:t> eller funksjoner fra SharePoint som mangler.</a:t>
            </a:r>
          </a:p>
          <a:p>
            <a:r>
              <a:rPr lang="nb-NO"/>
              <a:t>Innholdet flyttes av NHN fra pre-produksjon (datamiljø) til produksjon (datamiljø) før lansering (dato kommer)</a:t>
            </a:r>
          </a:p>
          <a:p>
            <a:r>
              <a:rPr lang="nb-NO"/>
              <a:t>Statusmøte og bistand digitalt for nettansvarlige i pulje 1 den 12. april klokken 09.00</a:t>
            </a:r>
          </a:p>
          <a:p>
            <a:r>
              <a:rPr lang="nb-NO"/>
              <a:t>Lansering pulje 1 den 18. april klokken 09.00 (kan ta litt tid før det er synlig for alle)</a:t>
            </a:r>
          </a:p>
          <a:p>
            <a:r>
              <a:rPr lang="nb-NO"/>
              <a:t>Migrering pulje 2 (2. mai)</a:t>
            </a:r>
          </a:p>
          <a:p>
            <a:r>
              <a:rPr lang="nb-NO"/>
              <a:t>Skyggeregnskap (2. mai til tilgang fått i Optimizely)</a:t>
            </a:r>
          </a:p>
          <a:p>
            <a:r>
              <a:rPr lang="nb-NO"/>
              <a:t>Tilgangsstyring pulje 2 (fra innsendt liste)</a:t>
            </a:r>
          </a:p>
          <a:p>
            <a:r>
              <a:rPr lang="nb-NO"/>
              <a:t>Lenke til og tilgang til produksjon (datamiljø) pulje 2 (kommer mellom 9. og 12. mai)</a:t>
            </a:r>
          </a:p>
          <a:p>
            <a:r>
              <a:rPr lang="nb-NO"/>
              <a:t>Redaktørene tar gjennomgang av migrert nettsted, oppdatering fra </a:t>
            </a:r>
            <a:r>
              <a:rPr lang="nb-NO" err="1"/>
              <a:t>skyggerengskap</a:t>
            </a:r>
            <a:r>
              <a:rPr lang="nb-NO"/>
              <a:t> osv. Får tilsendt oversikt over </a:t>
            </a:r>
            <a:r>
              <a:rPr lang="nb-NO" err="1"/>
              <a:t>webdeler</a:t>
            </a:r>
            <a:r>
              <a:rPr lang="nb-NO"/>
              <a:t> eller funksjoner fra SharePoint som mangler.</a:t>
            </a:r>
          </a:p>
          <a:p>
            <a:r>
              <a:rPr lang="nb-NO"/>
              <a:t>Statusmøte og bistand digitalt for nettansvarlige i pulje 2 den 23. mai klokken 09.00</a:t>
            </a:r>
          </a:p>
          <a:p>
            <a:r>
              <a:rPr lang="nb-NO"/>
              <a:t>Lansering pulje 2 (31. mai)</a:t>
            </a:r>
          </a:p>
          <a:p>
            <a:r>
              <a:rPr lang="nb-NO"/>
              <a:t>Utvikling mot pulje 3 og 4</a:t>
            </a:r>
          </a:p>
          <a:p>
            <a:r>
              <a:rPr lang="nb-NO"/>
              <a:t>Digitalt 2-timers «kurs» tilsvarende det vi hadde på fredag for pulje 3 og 4 den 14. juni klokken 09.00</a:t>
            </a:r>
          </a:p>
        </p:txBody>
      </p:sp>
    </p:spTree>
    <p:extLst>
      <p:ext uri="{BB962C8B-B14F-4D97-AF65-F5344CB8AC3E}">
        <p14:creationId xmlns:p14="http://schemas.microsoft.com/office/powerpoint/2010/main" val="30194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, innendørs, poserer&#10;&#10;Automatisk generert beskrivelse">
            <a:extLst>
              <a:ext uri="{FF2B5EF4-FFF2-40B4-BE49-F238E27FC236}">
                <a16:creationId xmlns:a16="http://schemas.microsoft.com/office/drawing/2014/main" id="{517E2B4F-026E-8828-D057-D868C4C6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9" y="0"/>
            <a:ext cx="11994502" cy="6858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C365F2E-1F28-8C33-4701-39D5AF802F35}"/>
              </a:ext>
            </a:extLst>
          </p:cNvPr>
          <p:cNvSpPr/>
          <p:nvPr/>
        </p:nvSpPr>
        <p:spPr>
          <a:xfrm>
            <a:off x="310101" y="238539"/>
            <a:ext cx="1081377" cy="1057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Helse Midt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F41184B-0375-8956-2662-D75B5F423A32}"/>
              </a:ext>
            </a:extLst>
          </p:cNvPr>
          <p:cNvSpPr/>
          <p:nvPr/>
        </p:nvSpPr>
        <p:spPr>
          <a:xfrm>
            <a:off x="200107" y="3627120"/>
            <a:ext cx="1081377" cy="1057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Helse Vest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5DAE380-FFC9-E3B9-8F9C-2EA15A5716BF}"/>
              </a:ext>
            </a:extLst>
          </p:cNvPr>
          <p:cNvSpPr/>
          <p:nvPr/>
        </p:nvSpPr>
        <p:spPr>
          <a:xfrm>
            <a:off x="10800522" y="121920"/>
            <a:ext cx="1081377" cy="1057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Felles-eide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629BE7E-196D-FE35-94B3-48463C7FBFAB}"/>
              </a:ext>
            </a:extLst>
          </p:cNvPr>
          <p:cNvSpPr/>
          <p:nvPr/>
        </p:nvSpPr>
        <p:spPr>
          <a:xfrm>
            <a:off x="6896431" y="121920"/>
            <a:ext cx="1081377" cy="1057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Team FNSP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D96FB01-F1BC-25A8-2951-28FC6089E78D}"/>
              </a:ext>
            </a:extLst>
          </p:cNvPr>
          <p:cNvSpPr/>
          <p:nvPr/>
        </p:nvSpPr>
        <p:spPr>
          <a:xfrm>
            <a:off x="11625470" y="6257677"/>
            <a:ext cx="512858" cy="4784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500"/>
              <a:t>Team FNSP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AD29315-59EA-6948-1FBF-5FFF97DD2ECE}"/>
              </a:ext>
            </a:extLst>
          </p:cNvPr>
          <p:cNvSpPr/>
          <p:nvPr/>
        </p:nvSpPr>
        <p:spPr>
          <a:xfrm>
            <a:off x="4111021" y="0"/>
            <a:ext cx="4012781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Ta kontakt med nettansvarlig i ditt foretak for mer informasjon. </a:t>
            </a:r>
            <a:br>
              <a:rPr lang="nb-NO" sz="2400" dirty="0"/>
            </a:br>
            <a:br>
              <a:rPr lang="nb-NO" sz="2400" dirty="0"/>
            </a:br>
            <a:r>
              <a:rPr lang="nb-NO" sz="2400" dirty="0"/>
              <a:t>Alle regioner har også en regional mottaksprosjektleder:</a:t>
            </a:r>
          </a:p>
        </p:txBody>
      </p:sp>
    </p:spTree>
    <p:extLst>
      <p:ext uri="{BB962C8B-B14F-4D97-AF65-F5344CB8AC3E}">
        <p14:creationId xmlns:p14="http://schemas.microsoft.com/office/powerpoint/2010/main" val="94185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ABC1775E-6F35-D9B7-4759-AF08A0F8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7"/>
          <a:stretch/>
        </p:blipFill>
        <p:spPr bwMode="auto">
          <a:xfrm>
            <a:off x="1384942" y="1080968"/>
            <a:ext cx="9846083" cy="48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FF53328-86F8-8F78-28F3-07B2129C0664}"/>
              </a:ext>
            </a:extLst>
          </p:cNvPr>
          <p:cNvSpPr txBox="1"/>
          <p:nvPr/>
        </p:nvSpPr>
        <p:spPr>
          <a:xfrm>
            <a:off x="3471817" y="5145434"/>
            <a:ext cx="5806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0">
                <a:solidFill>
                  <a:srgbClr val="30009C"/>
                </a:solidFill>
                <a:latin typeface="+mn-lt"/>
              </a:rPr>
              <a:t>ALT BLIR BLOKK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4DD953C-F375-E89A-9CFC-17AAECBF5FFB}"/>
              </a:ext>
            </a:extLst>
          </p:cNvPr>
          <p:cNvSpPr/>
          <p:nvPr/>
        </p:nvSpPr>
        <p:spPr>
          <a:xfrm>
            <a:off x="3361508" y="859558"/>
            <a:ext cx="6122127" cy="27182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nb-NO" sz="5400">
                <a:ln w="0"/>
                <a:solidFill>
                  <a:srgbClr val="30009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Takk for i dag!</a:t>
            </a:r>
          </a:p>
        </p:txBody>
      </p:sp>
    </p:spTree>
    <p:extLst>
      <p:ext uri="{BB962C8B-B14F-4D97-AF65-F5344CB8AC3E}">
        <p14:creationId xmlns:p14="http://schemas.microsoft.com/office/powerpoint/2010/main" val="323029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F11F598-DAD4-EBD0-EFB0-9DD69C268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07" y="3034470"/>
            <a:ext cx="6023317" cy="297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670075C-50E8-5D43-2994-CB7D55E5120B}"/>
              </a:ext>
            </a:extLst>
          </p:cNvPr>
          <p:cNvSpPr/>
          <p:nvPr/>
        </p:nvSpPr>
        <p:spPr>
          <a:xfrm>
            <a:off x="211015" y="640986"/>
            <a:ext cx="9235440" cy="20740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B9BF44D-A7D9-6329-6B81-BA50357F6B00}"/>
              </a:ext>
            </a:extLst>
          </p:cNvPr>
          <p:cNvSpPr txBox="1"/>
          <p:nvPr/>
        </p:nvSpPr>
        <p:spPr>
          <a:xfrm>
            <a:off x="1341318" y="1090102"/>
            <a:ext cx="77332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latin typeface="+mn-lt"/>
              </a:rPr>
              <a:t>Bruk valgfri nettleser og gå til:</a:t>
            </a:r>
          </a:p>
          <a:p>
            <a:r>
              <a:rPr lang="nb-NO" sz="2800" u="sng" dirty="0">
                <a:latin typeface="+mn-lt"/>
                <a:hlinkClick r:id="rId4"/>
              </a:rPr>
              <a:t>https://spesialisthelsetjenesten.fnsp.test.nhn.no</a:t>
            </a:r>
            <a:endParaRPr lang="nb-NO" sz="2800" u="sng" dirty="0">
              <a:latin typeface="+mn-lt"/>
            </a:endParaRPr>
          </a:p>
          <a:p>
            <a:r>
              <a:rPr lang="nb-NO" sz="2000" dirty="0">
                <a:latin typeface="+mn-lt"/>
              </a:rPr>
              <a:t>Gjelder kun personer som har fått tilgang til TEST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DA0D6B8-DBEE-75E9-A5B2-864B5E0C8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9" y="2926080"/>
            <a:ext cx="2872396" cy="382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il: høyre 2">
            <a:extLst>
              <a:ext uri="{FF2B5EF4-FFF2-40B4-BE49-F238E27FC236}">
                <a16:creationId xmlns:a16="http://schemas.microsoft.com/office/drawing/2014/main" id="{CE654C13-6CAC-B97D-FAAF-57DD8D4A8E31}"/>
              </a:ext>
            </a:extLst>
          </p:cNvPr>
          <p:cNvSpPr/>
          <p:nvPr/>
        </p:nvSpPr>
        <p:spPr>
          <a:xfrm>
            <a:off x="2757268" y="3752863"/>
            <a:ext cx="3713870" cy="1771624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Kommer du ikke hit, så rekk opp hånden så vil «noen» hjelpe deg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CC75052-28A8-694B-BAEC-CB2AD11BB6C2}"/>
              </a:ext>
            </a:extLst>
          </p:cNvPr>
          <p:cNvSpPr/>
          <p:nvPr/>
        </p:nvSpPr>
        <p:spPr>
          <a:xfrm>
            <a:off x="1509197" y="6060213"/>
            <a:ext cx="1445893" cy="4358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98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C0A3C-AB95-F8D3-3A19-CD423BCB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nyhet (uten bilder eller dokumenter) – klipp og lim tekst med farge og overskrifter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2C186217-20AD-BABD-024E-C2ACC86B9C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3096874"/>
            <a:ext cx="4946650" cy="1713589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13FC12-E333-B0B0-405D-B3B1B0846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Velg plassering i sidetreet</a:t>
            </a:r>
          </a:p>
          <a:p>
            <a:r>
              <a:rPr lang="nb-NO"/>
              <a:t>Opprett side med </a:t>
            </a:r>
            <a:r>
              <a:rPr lang="nb-NO" err="1"/>
              <a:t>nyhetsmal</a:t>
            </a:r>
            <a:endParaRPr lang="nb-NO"/>
          </a:p>
          <a:p>
            <a:r>
              <a:rPr lang="nb-NO"/>
              <a:t>Velg navn (og tittel)</a:t>
            </a:r>
          </a:p>
          <a:p>
            <a:r>
              <a:rPr lang="nb-NO"/>
              <a:t>Legg inn innhold</a:t>
            </a:r>
          </a:p>
          <a:p>
            <a:r>
              <a:rPr lang="nb-NO"/>
              <a:t>To redigeringsmoduser</a:t>
            </a:r>
          </a:p>
          <a:p>
            <a:r>
              <a:rPr lang="nb-NO"/>
              <a:t>Publiser (eller send til godkjenning)</a:t>
            </a:r>
          </a:p>
        </p:txBody>
      </p:sp>
    </p:spTree>
    <p:extLst>
      <p:ext uri="{BB962C8B-B14F-4D97-AF65-F5344CB8AC3E}">
        <p14:creationId xmlns:p14="http://schemas.microsoft.com/office/powerpoint/2010/main" val="354119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C0A3C-AB95-F8D3-3A19-CD423BCB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Opprette standardside med bilde (best </a:t>
            </a:r>
            <a:r>
              <a:rPr lang="nb-NO" err="1"/>
              <a:t>practice</a:t>
            </a:r>
            <a:r>
              <a:rPr lang="nb-NO"/>
              <a:t> med bilder)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73F840E1-F9B1-B871-B7AD-DBF8246CFE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88681"/>
            <a:ext cx="4946650" cy="1729975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13FC12-E333-B0B0-405D-B3B1B0846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/>
              <a:t>Velg plassering i sidetreet</a:t>
            </a:r>
          </a:p>
          <a:p>
            <a:r>
              <a:rPr lang="nb-NO"/>
              <a:t>Opprett side med standard sidemal</a:t>
            </a:r>
          </a:p>
          <a:p>
            <a:r>
              <a:rPr lang="nb-NO"/>
              <a:t>Legg inn innhold</a:t>
            </a:r>
          </a:p>
          <a:p>
            <a:r>
              <a:rPr lang="nb-NO"/>
              <a:t>Dra inn bilde fra din datamaskin</a:t>
            </a:r>
          </a:p>
          <a:p>
            <a:r>
              <a:rPr lang="nb-NO"/>
              <a:t>Endre alternativ tekst</a:t>
            </a:r>
          </a:p>
          <a:p>
            <a:r>
              <a:rPr lang="nb-NO"/>
              <a:t>Legg til bilde i løpende tekst</a:t>
            </a:r>
          </a:p>
          <a:p>
            <a:r>
              <a:rPr lang="nb-NO"/>
              <a:t>Legg inn bildetekst</a:t>
            </a:r>
          </a:p>
          <a:p>
            <a:r>
              <a:rPr lang="nb-NO"/>
              <a:t>Endre visning på bilde</a:t>
            </a:r>
          </a:p>
        </p:txBody>
      </p:sp>
    </p:spTree>
    <p:extLst>
      <p:ext uri="{BB962C8B-B14F-4D97-AF65-F5344CB8AC3E}">
        <p14:creationId xmlns:p14="http://schemas.microsoft.com/office/powerpoint/2010/main" val="389999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6FDB1B-1CB4-B565-7540-EC4F4957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Ikoner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56EF3A-F48F-E27D-7D46-7791B992BF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/>
              <a:t>Ikke tillatelse til å endre</a:t>
            </a:r>
          </a:p>
          <a:p>
            <a:r>
              <a:rPr lang="nb-NO"/>
              <a:t>Avvist innhold</a:t>
            </a:r>
          </a:p>
          <a:p>
            <a:r>
              <a:rPr lang="nb-NO"/>
              <a:t>Under gjennomgang</a:t>
            </a:r>
          </a:p>
          <a:p>
            <a:r>
              <a:rPr lang="nb-NO"/>
              <a:t>Venter på å bli publisert</a:t>
            </a:r>
          </a:p>
          <a:p>
            <a:r>
              <a:rPr lang="nb-NO"/>
              <a:t>Utgått på dato</a:t>
            </a:r>
          </a:p>
          <a:p>
            <a:r>
              <a:rPr lang="nb-NO"/>
              <a:t>Markert for permanent endring</a:t>
            </a:r>
          </a:p>
          <a:p>
            <a:r>
              <a:rPr lang="nb-NO"/>
              <a:t>Ikke publisert</a:t>
            </a:r>
          </a:p>
          <a:p>
            <a:endParaRPr lang="nb-NO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CDB2BFD6-11C2-7598-ABD7-3E5779BC0C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43214" y="1825625"/>
            <a:ext cx="3336621" cy="4256088"/>
          </a:xfrm>
        </p:spPr>
      </p:pic>
    </p:spTree>
    <p:extLst>
      <p:ext uri="{BB962C8B-B14F-4D97-AF65-F5344CB8AC3E}">
        <p14:creationId xmlns:p14="http://schemas.microsoft.com/office/powerpoint/2010/main" val="112971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70548C2-E999-A4C0-B315-723052EF9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51" b="8585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08F32BA-ADD0-9B31-3004-72A1F1E06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739107"/>
            <a:ext cx="77438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0C0B655-FF83-1A53-0C7E-120064EEA9A5}"/>
              </a:ext>
            </a:extLst>
          </p:cNvPr>
          <p:cNvSpPr txBox="1"/>
          <p:nvPr/>
        </p:nvSpPr>
        <p:spPr>
          <a:xfrm>
            <a:off x="2601793" y="4125433"/>
            <a:ext cx="7366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IN BLOKK</a:t>
            </a:r>
          </a:p>
        </p:txBody>
      </p:sp>
    </p:spTree>
    <p:extLst>
      <p:ext uri="{BB962C8B-B14F-4D97-AF65-F5344CB8AC3E}">
        <p14:creationId xmlns:p14="http://schemas.microsoft.com/office/powerpoint/2010/main" val="21662417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">
      <a:majorFont>
        <a:latin typeface="Microsoft JhengHei UI Light"/>
        <a:ea typeface=""/>
        <a:cs typeface=""/>
      </a:majorFont>
      <a:minorFont>
        <a:latin typeface="Microsoft JhengHei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AD6D41E2-C372-4422-94FD-8341514214B2}" vid="{7AE44AE2-E7CB-44D2-B45E-570A55D5C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DEF6775F4AD46BB3F96C10BC83CC6" ma:contentTypeVersion="8" ma:contentTypeDescription="Create a new document." ma:contentTypeScope="" ma:versionID="7b6a2d3a7789658e26f4a4f8cae4b7cf">
  <xsd:schema xmlns:xsd="http://www.w3.org/2001/XMLSchema" xmlns:xs="http://www.w3.org/2001/XMLSchema" xmlns:p="http://schemas.microsoft.com/office/2006/metadata/properties" xmlns:ns2="80bc966c-3c31-4547-b17a-72337e13b972" xmlns:ns3="52254361-f9be-435a-81f2-27f6fc6624b4" targetNamespace="http://schemas.microsoft.com/office/2006/metadata/properties" ma:root="true" ma:fieldsID="32da454c38a9e8e060a2362e48271eb7" ns2:_="" ns3:_="">
    <xsd:import namespace="80bc966c-3c31-4547-b17a-72337e13b972"/>
    <xsd:import namespace="52254361-f9be-435a-81f2-27f6fc6624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c966c-3c31-4547-b17a-72337e13b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54361-f9be-435a-81f2-27f6fc662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9AFB09-10C6-4553-ADAD-C4084855F837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52254361-f9be-435a-81f2-27f6fc6624b4"/>
    <ds:schemaRef ds:uri="http://purl.org/dc/dcmitype/"/>
    <ds:schemaRef ds:uri="http://schemas.microsoft.com/office/infopath/2007/PartnerControls"/>
    <ds:schemaRef ds:uri="80bc966c-3c31-4547-b17a-72337e13b97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26312E-BC93-4D1B-909B-BEF856EA9DD9}">
  <ds:schemaRefs>
    <ds:schemaRef ds:uri="52254361-f9be-435a-81f2-27f6fc6624b4"/>
    <ds:schemaRef ds:uri="80bc966c-3c31-4547-b17a-72337e13b9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8CA970-F595-4132-8B56-03374A6CC8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FNSP-MAL-1</Template>
  <TotalTime>94</TotalTime>
  <Words>1932</Words>
  <Application>Microsoft Office PowerPoint</Application>
  <PresentationFormat>Widescreen</PresentationFormat>
  <Paragraphs>387</Paragraphs>
  <Slides>46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46</vt:i4>
      </vt:variant>
    </vt:vector>
  </HeadingPairs>
  <TitlesOfParts>
    <vt:vector size="52" baseType="lpstr">
      <vt:lpstr>Microsoft JhengHei UI Light</vt:lpstr>
      <vt:lpstr>Arial</vt:lpstr>
      <vt:lpstr>Calibri</vt:lpstr>
      <vt:lpstr>Kristen ITC</vt:lpstr>
      <vt:lpstr>Times New Roman</vt:lpstr>
      <vt:lpstr>1_Office-tema</vt:lpstr>
      <vt:lpstr>PowerPoint for kurs våren 2023</vt:lpstr>
      <vt:lpstr>PowerPoint-presentasjon</vt:lpstr>
      <vt:lpstr>De viktigste funksjonene</vt:lpstr>
      <vt:lpstr>PowerPoint-presentasjon</vt:lpstr>
      <vt:lpstr>PowerPoint-presentasjon</vt:lpstr>
      <vt:lpstr>Opprette nyhet (uten bilder eller dokumenter) – klipp og lim tekst med farge og overskrifter</vt:lpstr>
      <vt:lpstr>Opprette standardside med bilde (best practice med bilder)</vt:lpstr>
      <vt:lpstr>Ikoner</vt:lpstr>
      <vt:lpstr>PowerPoint-presentasjon</vt:lpstr>
      <vt:lpstr>Opprette temaside med bilde og dokumenter inkludert dokumentutlisting (best practice med dokumenter)</vt:lpstr>
      <vt:lpstr>Opprette side med fellesinnhold – fra fellesinnhold eller et annet nettsted</vt:lpstr>
      <vt:lpstr>Omstrukturering</vt:lpstr>
      <vt:lpstr>PowerPoint-presentasjon</vt:lpstr>
      <vt:lpstr>Opprette flere sider med forskjellige blokker</vt:lpstr>
      <vt:lpstr>Krysspublisering</vt:lpstr>
      <vt:lpstr>Sider og blokker som går ut på dato</vt:lpstr>
      <vt:lpstr>PowerPoint-presentasjon</vt:lpstr>
      <vt:lpstr>Avansert del</vt:lpstr>
      <vt:lpstr>Dette får pulje 1 med seg i dag</vt:lpstr>
      <vt:lpstr>Systeminnstillinger</vt:lpstr>
      <vt:lpstr> </vt:lpstr>
      <vt:lpstr>Topp- og bunnmeny</vt:lpstr>
      <vt:lpstr>Egenskaper på nettstedet</vt:lpstr>
      <vt:lpstr>Beredskap, driftsmelding, infomelding</vt:lpstr>
      <vt:lpstr>Opprette en egen melding</vt:lpstr>
      <vt:lpstr>Flere redaktører på samme side</vt:lpstr>
      <vt:lpstr>Se hvem som redigerer siden, samt når</vt:lpstr>
      <vt:lpstr>Noen redigerer </vt:lpstr>
      <vt:lpstr>Jeg vil (og kan) redigere uansett!</vt:lpstr>
      <vt:lpstr>Tilgangsstyring</vt:lpstr>
      <vt:lpstr>Tilgangsstyring</vt:lpstr>
      <vt:lpstr>PowerPoint-presentasjon</vt:lpstr>
      <vt:lpstr>Tilgangsgrupper</vt:lpstr>
      <vt:lpstr>Flere språk</vt:lpstr>
      <vt:lpstr>Interne søkeinnstillinger</vt:lpstr>
      <vt:lpstr>Dette får pulje 1 med seg i dag</vt:lpstr>
      <vt:lpstr>Gadgets</vt:lpstr>
      <vt:lpstr>Versjoner</vt:lpstr>
      <vt:lpstr>Sammenligne forskjellige versjoner</vt:lpstr>
      <vt:lpstr>Prosjekt</vt:lpstr>
      <vt:lpstr>Omdirrigering fra gammel URL til ny</vt:lpstr>
      <vt:lpstr>Kortadresse (enkel adresse)</vt:lpstr>
      <vt:lpstr>PowerPoint-presentasjon</vt:lpstr>
      <vt:lpstr>Veien videre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timer om FNSP 2.0</dc:title>
  <dc:creator>Fredrik Lorentzen</dc:creator>
  <cp:lastModifiedBy>Fredrik Lorentzen</cp:lastModifiedBy>
  <cp:revision>5</cp:revision>
  <dcterms:created xsi:type="dcterms:W3CDTF">2023-03-17T12:01:52Z</dcterms:created>
  <dcterms:modified xsi:type="dcterms:W3CDTF">2023-04-02T17:29:21Z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0x010100998DEF6775F4AD46BB3F96C10BC83CC6</vt:lpwstr>
  </property>
</Properties>
</file>